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F"/>
    <a:srgbClr val="81BC00"/>
    <a:srgbClr val="004B98"/>
    <a:srgbClr val="2F5496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A405FF-ABBC-964A-B18E-F44DB3023AD5}" v="1" dt="2024-10-02T13:34:39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95903"/>
  </p:normalViewPr>
  <p:slideViewPr>
    <p:cSldViewPr snapToGrid="0" showGuides="1">
      <p:cViewPr varScale="1">
        <p:scale>
          <a:sx n="109" d="100"/>
          <a:sy n="109" d="100"/>
        </p:scale>
        <p:origin x="9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D9A405FF-ABBC-964A-B18E-F44DB3023AD5}"/>
    <pc:docChg chg="undo custSel addSld modSld sldOrd">
      <pc:chgData name="Jay Bogardus" userId="f4e9cb4c-ecfc-4725-831c-1a17754b526a" providerId="ADAL" clId="{D9A405FF-ABBC-964A-B18E-F44DB3023AD5}" dt="2024-10-02T13:34:56.301" v="5" actId="20578"/>
      <pc:docMkLst>
        <pc:docMk/>
      </pc:docMkLst>
      <pc:sldChg chg="addSp delSp mod ord">
        <pc:chgData name="Jay Bogardus" userId="f4e9cb4c-ecfc-4725-831c-1a17754b526a" providerId="ADAL" clId="{D9A405FF-ABBC-964A-B18E-F44DB3023AD5}" dt="2024-10-02T13:34:56.301" v="5" actId="20578"/>
        <pc:sldMkLst>
          <pc:docMk/>
          <pc:sldMk cId="623102026" sldId="257"/>
        </pc:sldMkLst>
        <pc:spChg chg="add del">
          <ac:chgData name="Jay Bogardus" userId="f4e9cb4c-ecfc-4725-831c-1a17754b526a" providerId="ADAL" clId="{D9A405FF-ABBC-964A-B18E-F44DB3023AD5}" dt="2024-10-02T13:34:26.152" v="1" actId="22"/>
          <ac:spMkLst>
            <pc:docMk/>
            <pc:sldMk cId="623102026" sldId="257"/>
            <ac:spMk id="6" creationId="{04D64CA2-D2FC-DE11-51D6-06899B5A86C7}"/>
          </ac:spMkLst>
        </pc:spChg>
      </pc:sldChg>
      <pc:sldChg chg="add ord">
        <pc:chgData name="Jay Bogardus" userId="f4e9cb4c-ecfc-4725-831c-1a17754b526a" providerId="ADAL" clId="{D9A405FF-ABBC-964A-B18E-F44DB3023AD5}" dt="2024-10-02T13:34:42.423" v="3" actId="20578"/>
        <pc:sldMkLst>
          <pc:docMk/>
          <pc:sldMk cId="4229873814" sldId="258"/>
        </pc:sldMkLst>
      </pc:sldChg>
    </pc:docChg>
  </pc:docChgLst>
  <pc:docChgLst>
    <pc:chgData name="Jay Bogardus" userId="f4e9cb4c-ecfc-4725-831c-1a17754b526a" providerId="ADAL" clId="{5A6CD000-22D9-B04D-966D-E403E9F90360}"/>
    <pc:docChg chg="custSel modSld modMainMaster">
      <pc:chgData name="Jay Bogardus" userId="f4e9cb4c-ecfc-4725-831c-1a17754b526a" providerId="ADAL" clId="{5A6CD000-22D9-B04D-966D-E403E9F90360}" dt="2024-06-13T15:52:14.718" v="40" actId="14100"/>
      <pc:docMkLst>
        <pc:docMk/>
      </pc:docMkLst>
      <pc:sldChg chg="modSp mod">
        <pc:chgData name="Jay Bogardus" userId="f4e9cb4c-ecfc-4725-831c-1a17754b526a" providerId="ADAL" clId="{5A6CD000-22D9-B04D-966D-E403E9F90360}" dt="2024-06-13T15:52:14.718" v="40" actId="14100"/>
        <pc:sldMkLst>
          <pc:docMk/>
          <pc:sldMk cId="4083143246" sldId="256"/>
        </pc:sldMkLst>
        <pc:spChg chg="mod">
          <ac:chgData name="Jay Bogardus" userId="f4e9cb4c-ecfc-4725-831c-1a17754b526a" providerId="ADAL" clId="{5A6CD000-22D9-B04D-966D-E403E9F90360}" dt="2024-06-13T15:52:14.718" v="40" actId="14100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5A6CD000-22D9-B04D-966D-E403E9F90360}" dt="2024-06-13T15:52:05.443" v="38" actId="14100"/>
          <ac:spMkLst>
            <pc:docMk/>
            <pc:sldMk cId="4083143246" sldId="256"/>
            <ac:spMk id="3" creationId="{00000000-0000-0000-0000-000000000000}"/>
          </ac:spMkLst>
        </pc:spChg>
      </pc:sldChg>
      <pc:sldMasterChg chg="modSldLayout">
        <pc:chgData name="Jay Bogardus" userId="f4e9cb4c-ecfc-4725-831c-1a17754b526a" providerId="ADAL" clId="{5A6CD000-22D9-B04D-966D-E403E9F90360}" dt="2024-06-13T15:51:11.197" v="32" actId="1076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5A6CD000-22D9-B04D-966D-E403E9F90360}" dt="2024-06-13T15:51:11.197" v="32" actId="1076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5A6CD000-22D9-B04D-966D-E403E9F90360}" dt="2024-06-13T15:44:57.896" v="17" actId="14100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5A6CD000-22D9-B04D-966D-E403E9F90360}" dt="2024-06-13T15:44:43.395" v="14" actId="14100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picChg chg="add mod">
            <ac:chgData name="Jay Bogardus" userId="f4e9cb4c-ecfc-4725-831c-1a17754b526a" providerId="ADAL" clId="{5A6CD000-22D9-B04D-966D-E403E9F90360}" dt="2024-06-13T15:44:04.662" v="9" actId="167"/>
            <ac:picMkLst>
              <pc:docMk/>
              <pc:sldMasterMk cId="2934933602" sldId="2147483660"/>
              <pc:sldLayoutMk cId="2080906191" sldId="2147483661"/>
              <ac:picMk id="5" creationId="{6967A4D0-BCF9-94A1-B91D-BCA1043E57B8}"/>
            </ac:picMkLst>
          </pc:picChg>
          <pc:picChg chg="del">
            <ac:chgData name="Jay Bogardus" userId="f4e9cb4c-ecfc-4725-831c-1a17754b526a" providerId="ADAL" clId="{5A6CD000-22D9-B04D-966D-E403E9F90360}" dt="2024-06-13T15:42:50.832" v="0" actId="478"/>
            <ac:picMkLst>
              <pc:docMk/>
              <pc:sldMasterMk cId="2934933602" sldId="2147483660"/>
              <pc:sldLayoutMk cId="2080906191" sldId="2147483661"/>
              <ac:picMk id="6" creationId="{06F35196-5122-EBC5-E42E-95B9B80AFDFB}"/>
            </ac:picMkLst>
          </pc:picChg>
          <pc:picChg chg="add del mod">
            <ac:chgData name="Jay Bogardus" userId="f4e9cb4c-ecfc-4725-831c-1a17754b526a" providerId="ADAL" clId="{5A6CD000-22D9-B04D-966D-E403E9F90360}" dt="2024-06-13T15:47:51.918" v="21" actId="478"/>
            <ac:picMkLst>
              <pc:docMk/>
              <pc:sldMasterMk cId="2934933602" sldId="2147483660"/>
              <pc:sldLayoutMk cId="2080906191" sldId="2147483661"/>
              <ac:picMk id="8" creationId="{AEE8ADC7-28F9-ADCE-A6A5-296576BF3103}"/>
            </ac:picMkLst>
          </pc:picChg>
          <pc:picChg chg="del">
            <ac:chgData name="Jay Bogardus" userId="f4e9cb4c-ecfc-4725-831c-1a17754b526a" providerId="ADAL" clId="{5A6CD000-22D9-B04D-966D-E403E9F90360}" dt="2024-06-13T15:42:54.523" v="1" actId="478"/>
            <ac:picMkLst>
              <pc:docMk/>
              <pc:sldMasterMk cId="2934933602" sldId="2147483660"/>
              <pc:sldLayoutMk cId="2080906191" sldId="2147483661"/>
              <ac:picMk id="9" creationId="{FD446DB1-C412-DB82-2C02-1F0539A9BBED}"/>
            </ac:picMkLst>
          </pc:picChg>
          <pc:picChg chg="del mod">
            <ac:chgData name="Jay Bogardus" userId="f4e9cb4c-ecfc-4725-831c-1a17754b526a" providerId="ADAL" clId="{5A6CD000-22D9-B04D-966D-E403E9F90360}" dt="2024-06-13T15:50:11.458" v="29" actId="478"/>
            <ac:picMkLst>
              <pc:docMk/>
              <pc:sldMasterMk cId="2934933602" sldId="2147483660"/>
              <pc:sldLayoutMk cId="2080906191" sldId="2147483661"/>
              <ac:picMk id="10" creationId="{867B53B0-8AFB-A465-6F86-ED706F2F5A21}"/>
            </ac:picMkLst>
          </pc:picChg>
          <pc:picChg chg="add mod">
            <ac:chgData name="Jay Bogardus" userId="f4e9cb4c-ecfc-4725-831c-1a17754b526a" providerId="ADAL" clId="{5A6CD000-22D9-B04D-966D-E403E9F90360}" dt="2024-06-13T15:51:11.197" v="32" actId="1076"/>
            <ac:picMkLst>
              <pc:docMk/>
              <pc:sldMasterMk cId="2934933602" sldId="2147483660"/>
              <pc:sldLayoutMk cId="2080906191" sldId="2147483661"/>
              <ac:picMk id="12" creationId="{994792AA-6E45-4B66-0CD6-7488CF28E0F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mountain peak&#10;&#10;Description automatically generated">
            <a:extLst>
              <a:ext uri="{FF2B5EF4-FFF2-40B4-BE49-F238E27FC236}">
                <a16:creationId xmlns:a16="http://schemas.microsoft.com/office/drawing/2014/main" id="{6967A4D0-BCF9-94A1-B91D-BCA1043E5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959" y="3278459"/>
            <a:ext cx="9151558" cy="2364433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chemeClr val="bg1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959" y="5776332"/>
            <a:ext cx="9151558" cy="10816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4792AA-6E45-4B66-0CD6-7488CF28E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70" y="-1599590"/>
            <a:ext cx="8144434" cy="62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430" y="3329354"/>
            <a:ext cx="11395722" cy="1980064"/>
          </a:xfrm>
        </p:spPr>
        <p:txBody>
          <a:bodyPr>
            <a:normAutofit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430" y="5369169"/>
            <a:ext cx="9550391" cy="13843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Name of Presenter</a:t>
            </a:r>
          </a:p>
          <a:p>
            <a:r>
              <a:rPr lang="en-US" dirty="0">
                <a:solidFill>
                  <a:schemeClr val="bg1"/>
                </a:solidFill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24821" y="5925606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230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32</cp:revision>
  <dcterms:created xsi:type="dcterms:W3CDTF">2017-01-30T20:04:56Z</dcterms:created>
  <dcterms:modified xsi:type="dcterms:W3CDTF">2024-10-02T13:35:01Z</dcterms:modified>
</cp:coreProperties>
</file>