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DF"/>
    <a:srgbClr val="81BC00"/>
    <a:srgbClr val="004B98"/>
    <a:srgbClr val="2F5496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B2BF34-271E-2646-A493-28E9BF740A10}" v="1" dt="2024-10-02T13:31:20.6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6" autoAdjust="0"/>
    <p:restoredTop sz="95903"/>
  </p:normalViewPr>
  <p:slideViewPr>
    <p:cSldViewPr snapToGrid="0" showGuides="1">
      <p:cViewPr varScale="1">
        <p:scale>
          <a:sx n="109" d="100"/>
          <a:sy n="109" d="100"/>
        </p:scale>
        <p:origin x="96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3190D19F-F7BA-854E-94C9-8BDCB71BB4B7}"/>
    <pc:docChg chg="custSel modSld modMainMaster">
      <pc:chgData name="Jay Bogardus" userId="f4e9cb4c-ecfc-4725-831c-1a17754b526a" providerId="ADAL" clId="{3190D19F-F7BA-854E-94C9-8BDCB71BB4B7}" dt="2024-04-16T16:01:48.151" v="35" actId="14100"/>
      <pc:docMkLst>
        <pc:docMk/>
      </pc:docMkLst>
      <pc:sldChg chg="modSp mod">
        <pc:chgData name="Jay Bogardus" userId="f4e9cb4c-ecfc-4725-831c-1a17754b526a" providerId="ADAL" clId="{3190D19F-F7BA-854E-94C9-8BDCB71BB4B7}" dt="2024-04-16T16:01:48.151" v="35" actId="14100"/>
        <pc:sldMkLst>
          <pc:docMk/>
          <pc:sldMk cId="4083143246" sldId="256"/>
        </pc:sldMkLst>
        <pc:spChg chg="mod">
          <ac:chgData name="Jay Bogardus" userId="f4e9cb4c-ecfc-4725-831c-1a17754b526a" providerId="ADAL" clId="{3190D19F-F7BA-854E-94C9-8BDCB71BB4B7}" dt="2024-04-16T16:01:48.151" v="35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3190D19F-F7BA-854E-94C9-8BDCB71BB4B7}" dt="2024-04-16T16:00:06.374" v="19" actId="14100"/>
          <ac:spMkLst>
            <pc:docMk/>
            <pc:sldMk cId="4083143246" sldId="256"/>
            <ac:spMk id="3" creationId="{00000000-0000-0000-0000-000000000000}"/>
          </ac:spMkLst>
        </pc:spChg>
      </pc:sldChg>
      <pc:sldMasterChg chg="modSldLayout">
        <pc:chgData name="Jay Bogardus" userId="f4e9cb4c-ecfc-4725-831c-1a17754b526a" providerId="ADAL" clId="{3190D19F-F7BA-854E-94C9-8BDCB71BB4B7}" dt="2024-04-16T16:01:40.918" v="34" actId="1036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3190D19F-F7BA-854E-94C9-8BDCB71BB4B7}" dt="2024-04-16T16:01:40.918" v="34" actId="1036"/>
          <pc:sldLayoutMkLst>
            <pc:docMk/>
            <pc:sldMasterMk cId="2934933602" sldId="2147483660"/>
            <pc:sldLayoutMk cId="2080906191" sldId="2147483661"/>
          </pc:sldLayoutMkLst>
          <pc:picChg chg="del">
            <ac:chgData name="Jay Bogardus" userId="f4e9cb4c-ecfc-4725-831c-1a17754b526a" providerId="ADAL" clId="{3190D19F-F7BA-854E-94C9-8BDCB71BB4B7}" dt="2024-04-16T15:48:28.977" v="0" actId="478"/>
            <ac:picMkLst>
              <pc:docMk/>
              <pc:sldMasterMk cId="2934933602" sldId="2147483660"/>
              <pc:sldLayoutMk cId="2080906191" sldId="2147483661"/>
              <ac:picMk id="5" creationId="{1E00902E-3133-CFBF-3A75-E0785BA057DA}"/>
            </ac:picMkLst>
          </pc:picChg>
          <pc:picChg chg="add mod">
            <ac:chgData name="Jay Bogardus" userId="f4e9cb4c-ecfc-4725-831c-1a17754b526a" providerId="ADAL" clId="{3190D19F-F7BA-854E-94C9-8BDCB71BB4B7}" dt="2024-04-16T15:58:49.250" v="6" actId="167"/>
            <ac:picMkLst>
              <pc:docMk/>
              <pc:sldMasterMk cId="2934933602" sldId="2147483660"/>
              <pc:sldLayoutMk cId="2080906191" sldId="2147483661"/>
              <ac:picMk id="6" creationId="{06F35196-5122-EBC5-E42E-95B9B80AFDFB}"/>
            </ac:picMkLst>
          </pc:picChg>
          <pc:picChg chg="del">
            <ac:chgData name="Jay Bogardus" userId="f4e9cb4c-ecfc-4725-831c-1a17754b526a" providerId="ADAL" clId="{3190D19F-F7BA-854E-94C9-8BDCB71BB4B7}" dt="2024-04-16T15:58:03.891" v="1" actId="478"/>
            <ac:picMkLst>
              <pc:docMk/>
              <pc:sldMasterMk cId="2934933602" sldId="2147483660"/>
              <pc:sldLayoutMk cId="2080906191" sldId="2147483661"/>
              <ac:picMk id="7" creationId="{A055A818-5F8C-5AA3-E2F2-D75C91E333D3}"/>
            </ac:picMkLst>
          </pc:picChg>
          <pc:picChg chg="add mod">
            <ac:chgData name="Jay Bogardus" userId="f4e9cb4c-ecfc-4725-831c-1a17754b526a" providerId="ADAL" clId="{3190D19F-F7BA-854E-94C9-8BDCB71BB4B7}" dt="2024-04-16T16:01:40.918" v="34" actId="1036"/>
            <ac:picMkLst>
              <pc:docMk/>
              <pc:sldMasterMk cId="2934933602" sldId="2147483660"/>
              <pc:sldLayoutMk cId="2080906191" sldId="2147483661"/>
              <ac:picMk id="9" creationId="{FD446DB1-C412-DB82-2C02-1F0539A9BBED}"/>
            </ac:picMkLst>
          </pc:picChg>
        </pc:sldLayoutChg>
      </pc:sldMasterChg>
    </pc:docChg>
  </pc:docChgLst>
  <pc:docChgLst>
    <pc:chgData name="Jay Bogardus" userId="f4e9cb4c-ecfc-4725-831c-1a17754b526a" providerId="ADAL" clId="{5DB2BF34-271E-2646-A493-28E9BF740A10}"/>
    <pc:docChg chg="undo custSel addSld modSld sldOrd">
      <pc:chgData name="Jay Bogardus" userId="f4e9cb4c-ecfc-4725-831c-1a17754b526a" providerId="ADAL" clId="{5DB2BF34-271E-2646-A493-28E9BF740A10}" dt="2024-10-02T13:33:32.080" v="64" actId="20577"/>
      <pc:docMkLst>
        <pc:docMk/>
      </pc:docMkLst>
      <pc:sldChg chg="add ord">
        <pc:chgData name="Jay Bogardus" userId="f4e9cb4c-ecfc-4725-831c-1a17754b526a" providerId="ADAL" clId="{5DB2BF34-271E-2646-A493-28E9BF740A10}" dt="2024-10-02T13:31:24.296" v="1" actId="20578"/>
        <pc:sldMkLst>
          <pc:docMk/>
          <pc:sldMk cId="4229873814" sldId="258"/>
        </pc:sldMkLst>
      </pc:sldChg>
      <pc:sldChg chg="modSp add mod">
        <pc:chgData name="Jay Bogardus" userId="f4e9cb4c-ecfc-4725-831c-1a17754b526a" providerId="ADAL" clId="{5DB2BF34-271E-2646-A493-28E9BF740A10}" dt="2024-10-02T13:33:32.080" v="64" actId="20577"/>
        <pc:sldMkLst>
          <pc:docMk/>
          <pc:sldMk cId="2471294804" sldId="259"/>
        </pc:sldMkLst>
        <pc:spChg chg="mod">
          <ac:chgData name="Jay Bogardus" userId="f4e9cb4c-ecfc-4725-831c-1a17754b526a" providerId="ADAL" clId="{5DB2BF34-271E-2646-A493-28E9BF740A10}" dt="2024-10-02T13:33:32.080" v="64" actId="20577"/>
          <ac:spMkLst>
            <pc:docMk/>
            <pc:sldMk cId="2471294804" sldId="259"/>
            <ac:spMk id="2" creationId="{7C68BA46-4F26-7016-614D-2BF505749F95}"/>
          </ac:spMkLst>
        </pc:spChg>
        <pc:spChg chg="mod">
          <ac:chgData name="Jay Bogardus" userId="f4e9cb4c-ecfc-4725-831c-1a17754b526a" providerId="ADAL" clId="{5DB2BF34-271E-2646-A493-28E9BF740A10}" dt="2024-10-02T13:33:11.627" v="62" actId="20577"/>
          <ac:spMkLst>
            <pc:docMk/>
            <pc:sldMk cId="2471294804" sldId="259"/>
            <ac:spMk id="3" creationId="{903103F5-2564-2A03-E661-1347695CB94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touching a glowing atom&#10;&#10;Description automatically generated">
            <a:extLst>
              <a:ext uri="{FF2B5EF4-FFF2-40B4-BE49-F238E27FC236}">
                <a16:creationId xmlns:a16="http://schemas.microsoft.com/office/drawing/2014/main" id="{06F35196-5122-EBC5-E42E-95B9B80AFD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5768" y="1423686"/>
            <a:ext cx="6107936" cy="3572435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5310" y="5202238"/>
            <a:ext cx="3776953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7B53B0-8AFB-A465-6F86-ED706F2F5A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4" y="6099858"/>
            <a:ext cx="1464861" cy="515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446DB1-C412-DB82-2C02-1F0539A9BB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862" y="-65033"/>
            <a:ext cx="7141477" cy="551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8277" y="2907323"/>
            <a:ext cx="8393723" cy="21904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9BDF"/>
                </a:solidFill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1255" y="5097725"/>
            <a:ext cx="5300253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Name of Presenter</a:t>
            </a:r>
          </a:p>
          <a:p>
            <a:r>
              <a:rPr lang="en-US" dirty="0">
                <a:solidFill>
                  <a:schemeClr val="bg1"/>
                </a:solidFill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24821" y="592560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CC8B9-4E7D-6AB7-0D34-CC6F1E614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8BA46-4F26-7016-614D-2BF50574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 fontScale="90000"/>
          </a:bodyPr>
          <a:lstStyle/>
          <a:p>
            <a:r>
              <a:rPr lang="en-US" sz="6600"/>
              <a:t>Take-Away’s From </a:t>
            </a:r>
            <a:r>
              <a:rPr lang="en-US" sz="6600" dirty="0"/>
              <a:t>This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103F5-2564-2A03-E661-1347695CB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slide: Include 3-5 "Take-Away's" for your audience (e.g., lessons learned, operating experience).</a:t>
            </a:r>
          </a:p>
          <a:p>
            <a:r>
              <a:rPr lang="en-US" dirty="0" err="1"/>
              <a:t>Takeway</a:t>
            </a:r>
            <a:r>
              <a:rPr lang="en-US" dirty="0"/>
              <a:t> 2</a:t>
            </a:r>
          </a:p>
          <a:p>
            <a:r>
              <a:rPr lang="en-US" dirty="0" err="1"/>
              <a:t>Takeway</a:t>
            </a:r>
            <a:r>
              <a:rPr lang="en-US" dirty="0"/>
              <a:t> 3</a:t>
            </a:r>
          </a:p>
          <a:p>
            <a:r>
              <a:rPr lang="en-US" dirty="0" err="1"/>
              <a:t>Takeway</a:t>
            </a:r>
            <a:r>
              <a:rPr lang="en-US" dirty="0"/>
              <a:t> 4</a:t>
            </a:r>
          </a:p>
          <a:p>
            <a:r>
              <a:rPr lang="en-US" dirty="0" err="1"/>
              <a:t>Takeway</a:t>
            </a:r>
            <a:r>
              <a:rPr lang="en-US" dirty="0"/>
              <a:t> 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25C827-7344-0282-477F-F8E71C94DB1C}"/>
              </a:ext>
            </a:extLst>
          </p:cNvPr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2471294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222</TotalTime>
  <Words>159</Words>
  <Application>Microsoft Macintosh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  <vt:lpstr>Take-Away’s From This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2024-10-02T13:33:40Z</dcterms:modified>
</cp:coreProperties>
</file>