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DF"/>
    <a:srgbClr val="81BC00"/>
    <a:srgbClr val="004B98"/>
    <a:srgbClr val="2F5496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2BF34-271E-2646-A493-28E9BF740A10}" v="1" dt="2024-10-02T13:31:20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6" autoAdjust="0"/>
    <p:restoredTop sz="95903"/>
  </p:normalViewPr>
  <p:slideViewPr>
    <p:cSldViewPr snapToGrid="0" showGuides="1">
      <p:cViewPr varScale="1">
        <p:scale>
          <a:sx n="109" d="100"/>
          <a:sy n="109" d="100"/>
        </p:scale>
        <p:origin x="96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Bogardus" userId="f4e9cb4c-ecfc-4725-831c-1a17754b526a" providerId="ADAL" clId="{3190D19F-F7BA-854E-94C9-8BDCB71BB4B7}"/>
    <pc:docChg chg="custSel modSld modMainMaster">
      <pc:chgData name="Jay Bogardus" userId="f4e9cb4c-ecfc-4725-831c-1a17754b526a" providerId="ADAL" clId="{3190D19F-F7BA-854E-94C9-8BDCB71BB4B7}" dt="2024-04-16T16:01:48.151" v="35" actId="14100"/>
      <pc:docMkLst>
        <pc:docMk/>
      </pc:docMkLst>
      <pc:sldChg chg="modSp mod">
        <pc:chgData name="Jay Bogardus" userId="f4e9cb4c-ecfc-4725-831c-1a17754b526a" providerId="ADAL" clId="{3190D19F-F7BA-854E-94C9-8BDCB71BB4B7}" dt="2024-04-16T16:01:48.151" v="35" actId="14100"/>
        <pc:sldMkLst>
          <pc:docMk/>
          <pc:sldMk cId="4083143246" sldId="256"/>
        </pc:sldMkLst>
        <pc:spChg chg="mod">
          <ac:chgData name="Jay Bogardus" userId="f4e9cb4c-ecfc-4725-831c-1a17754b526a" providerId="ADAL" clId="{3190D19F-F7BA-854E-94C9-8BDCB71BB4B7}" dt="2024-04-16T16:01:48.151" v="35" actId="14100"/>
          <ac:spMkLst>
            <pc:docMk/>
            <pc:sldMk cId="4083143246" sldId="256"/>
            <ac:spMk id="2" creationId="{00000000-0000-0000-0000-000000000000}"/>
          </ac:spMkLst>
        </pc:spChg>
        <pc:spChg chg="mod">
          <ac:chgData name="Jay Bogardus" userId="f4e9cb4c-ecfc-4725-831c-1a17754b526a" providerId="ADAL" clId="{3190D19F-F7BA-854E-94C9-8BDCB71BB4B7}" dt="2024-04-16T16:00:06.374" v="19" actId="14100"/>
          <ac:spMkLst>
            <pc:docMk/>
            <pc:sldMk cId="4083143246" sldId="256"/>
            <ac:spMk id="3" creationId="{00000000-0000-0000-0000-000000000000}"/>
          </ac:spMkLst>
        </pc:spChg>
      </pc:sldChg>
      <pc:sldMasterChg chg="modSldLayout">
        <pc:chgData name="Jay Bogardus" userId="f4e9cb4c-ecfc-4725-831c-1a17754b526a" providerId="ADAL" clId="{3190D19F-F7BA-854E-94C9-8BDCB71BB4B7}" dt="2024-04-16T16:01:40.918" v="34" actId="1036"/>
        <pc:sldMasterMkLst>
          <pc:docMk/>
          <pc:sldMasterMk cId="2934933602" sldId="2147483660"/>
        </pc:sldMasterMkLst>
        <pc:sldLayoutChg chg="addSp delSp modSp mod">
          <pc:chgData name="Jay Bogardus" userId="f4e9cb4c-ecfc-4725-831c-1a17754b526a" providerId="ADAL" clId="{3190D19F-F7BA-854E-94C9-8BDCB71BB4B7}" dt="2024-04-16T16:01:40.918" v="34" actId="1036"/>
          <pc:sldLayoutMkLst>
            <pc:docMk/>
            <pc:sldMasterMk cId="2934933602" sldId="2147483660"/>
            <pc:sldLayoutMk cId="2080906191" sldId="2147483661"/>
          </pc:sldLayoutMkLst>
          <pc:picChg chg="del">
            <ac:chgData name="Jay Bogardus" userId="f4e9cb4c-ecfc-4725-831c-1a17754b526a" providerId="ADAL" clId="{3190D19F-F7BA-854E-94C9-8BDCB71BB4B7}" dt="2024-04-16T15:48:28.977" v="0" actId="478"/>
            <ac:picMkLst>
              <pc:docMk/>
              <pc:sldMasterMk cId="2934933602" sldId="2147483660"/>
              <pc:sldLayoutMk cId="2080906191" sldId="2147483661"/>
              <ac:picMk id="5" creationId="{1E00902E-3133-CFBF-3A75-E0785BA057DA}"/>
            </ac:picMkLst>
          </pc:picChg>
          <pc:picChg chg="add mod">
            <ac:chgData name="Jay Bogardus" userId="f4e9cb4c-ecfc-4725-831c-1a17754b526a" providerId="ADAL" clId="{3190D19F-F7BA-854E-94C9-8BDCB71BB4B7}" dt="2024-04-16T15:58:49.250" v="6" actId="167"/>
            <ac:picMkLst>
              <pc:docMk/>
              <pc:sldMasterMk cId="2934933602" sldId="2147483660"/>
              <pc:sldLayoutMk cId="2080906191" sldId="2147483661"/>
              <ac:picMk id="6" creationId="{06F35196-5122-EBC5-E42E-95B9B80AFDFB}"/>
            </ac:picMkLst>
          </pc:picChg>
          <pc:picChg chg="del">
            <ac:chgData name="Jay Bogardus" userId="f4e9cb4c-ecfc-4725-831c-1a17754b526a" providerId="ADAL" clId="{3190D19F-F7BA-854E-94C9-8BDCB71BB4B7}" dt="2024-04-16T15:58:03.891" v="1" actId="478"/>
            <ac:picMkLst>
              <pc:docMk/>
              <pc:sldMasterMk cId="2934933602" sldId="2147483660"/>
              <pc:sldLayoutMk cId="2080906191" sldId="2147483661"/>
              <ac:picMk id="7" creationId="{A055A818-5F8C-5AA3-E2F2-D75C91E333D3}"/>
            </ac:picMkLst>
          </pc:picChg>
          <pc:picChg chg="add mod">
            <ac:chgData name="Jay Bogardus" userId="f4e9cb4c-ecfc-4725-831c-1a17754b526a" providerId="ADAL" clId="{3190D19F-F7BA-854E-94C9-8BDCB71BB4B7}" dt="2024-04-16T16:01:40.918" v="34" actId="1036"/>
            <ac:picMkLst>
              <pc:docMk/>
              <pc:sldMasterMk cId="2934933602" sldId="2147483660"/>
              <pc:sldLayoutMk cId="2080906191" sldId="2147483661"/>
              <ac:picMk id="9" creationId="{FD446DB1-C412-DB82-2C02-1F0539A9BBED}"/>
            </ac:picMkLst>
          </pc:picChg>
        </pc:sldLayoutChg>
      </pc:sldMasterChg>
    </pc:docChg>
  </pc:docChgLst>
  <pc:docChgLst>
    <pc:chgData name="Jay Bogardus" userId="f4e9cb4c-ecfc-4725-831c-1a17754b526a" providerId="ADAL" clId="{5DB2BF34-271E-2646-A493-28E9BF740A10}"/>
    <pc:docChg chg="undo custSel addSld modSld sldOrd">
      <pc:chgData name="Jay Bogardus" userId="f4e9cb4c-ecfc-4725-831c-1a17754b526a" providerId="ADAL" clId="{5DB2BF34-271E-2646-A493-28E9BF740A10}" dt="2024-10-02T13:33:32.080" v="64" actId="20577"/>
      <pc:docMkLst>
        <pc:docMk/>
      </pc:docMkLst>
      <pc:sldChg chg="add ord">
        <pc:chgData name="Jay Bogardus" userId="f4e9cb4c-ecfc-4725-831c-1a17754b526a" providerId="ADAL" clId="{5DB2BF34-271E-2646-A493-28E9BF740A10}" dt="2024-10-02T13:31:24.296" v="1" actId="20578"/>
        <pc:sldMkLst>
          <pc:docMk/>
          <pc:sldMk cId="4229873814" sldId="258"/>
        </pc:sldMkLst>
      </pc:sldChg>
      <pc:sldChg chg="modSp add mod">
        <pc:chgData name="Jay Bogardus" userId="f4e9cb4c-ecfc-4725-831c-1a17754b526a" providerId="ADAL" clId="{5DB2BF34-271E-2646-A493-28E9BF740A10}" dt="2024-10-02T13:33:32.080" v="64" actId="20577"/>
        <pc:sldMkLst>
          <pc:docMk/>
          <pc:sldMk cId="2471294804" sldId="259"/>
        </pc:sldMkLst>
        <pc:spChg chg="mod">
          <ac:chgData name="Jay Bogardus" userId="f4e9cb4c-ecfc-4725-831c-1a17754b526a" providerId="ADAL" clId="{5DB2BF34-271E-2646-A493-28E9BF740A10}" dt="2024-10-02T13:33:32.080" v="64" actId="20577"/>
          <ac:spMkLst>
            <pc:docMk/>
            <pc:sldMk cId="2471294804" sldId="259"/>
            <ac:spMk id="2" creationId="{7C68BA46-4F26-7016-614D-2BF505749F95}"/>
          </ac:spMkLst>
        </pc:spChg>
        <pc:spChg chg="mod">
          <ac:chgData name="Jay Bogardus" userId="f4e9cb4c-ecfc-4725-831c-1a17754b526a" providerId="ADAL" clId="{5DB2BF34-271E-2646-A493-28E9BF740A10}" dt="2024-10-02T13:33:11.627" v="62" actId="20577"/>
          <ac:spMkLst>
            <pc:docMk/>
            <pc:sldMk cId="2471294804" sldId="259"/>
            <ac:spMk id="3" creationId="{903103F5-2564-2A03-E661-1347695CB94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5366-D1C9-CC4C-A84C-6A1538715C6D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8934-3BC4-8546-97F7-B3C25710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touching a glowing atom&#10;&#10;Description automatically generated">
            <a:extLst>
              <a:ext uri="{FF2B5EF4-FFF2-40B4-BE49-F238E27FC236}">
                <a16:creationId xmlns:a16="http://schemas.microsoft.com/office/drawing/2014/main" id="{06F35196-5122-EBC5-E42E-95B9B80AFD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5768" y="1423686"/>
            <a:ext cx="6107936" cy="3572435"/>
          </a:xfrm>
        </p:spPr>
        <p:txBody>
          <a:bodyPr anchor="b">
            <a:normAutofit/>
          </a:bodyPr>
          <a:lstStyle>
            <a:lvl1pPr algn="l">
              <a:defRPr sz="7200" b="1" i="0">
                <a:solidFill>
                  <a:srgbClr val="004B98"/>
                </a:solidFill>
                <a:effectLst/>
                <a:latin typeface="Franklin Gothic Demi Cond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5310" y="5202238"/>
            <a:ext cx="3776953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 b="0" i="0">
                <a:solidFill>
                  <a:schemeClr val="bg2">
                    <a:lumMod val="10000"/>
                  </a:schemeClr>
                </a:solidFill>
                <a:effectLst/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7B53B0-8AFB-A465-6F86-ED706F2F5A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74" y="6099858"/>
            <a:ext cx="1464861" cy="5151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446DB1-C412-DB82-2C02-1F0539A9BBE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862" y="-65033"/>
            <a:ext cx="7141477" cy="551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3462FD-6242-4F4B-AF93-9C3C588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5A9147D-DC56-684C-A23C-A9D29C6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252EFE-A527-1F46-B353-FFBBC9E3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10/2/24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F5E8D9-877A-284E-AF28-F1042FF97C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07304" y="6330943"/>
            <a:ext cx="1105724" cy="39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blue usb drive&#10;&#10;Description automatically generated with medium confidence">
            <a:extLst>
              <a:ext uri="{FF2B5EF4-FFF2-40B4-BE49-F238E27FC236}">
                <a16:creationId xmlns:a16="http://schemas.microsoft.com/office/drawing/2014/main" id="{22BE7504-0F73-4CB2-5144-D81A455EE4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03" b="6081"/>
          <a:stretch/>
        </p:blipFill>
        <p:spPr>
          <a:xfrm>
            <a:off x="5403745" y="4247910"/>
            <a:ext cx="6799830" cy="247993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D9B3AC-B648-A7FA-8B86-2B062A5E1E3D}"/>
              </a:ext>
            </a:extLst>
          </p:cNvPr>
          <p:cNvSpPr txBox="1"/>
          <p:nvPr/>
        </p:nvSpPr>
        <p:spPr>
          <a:xfrm>
            <a:off x="441807" y="1666262"/>
            <a:ext cx="75331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Bring your slide presentation on a USB drive to be connected to the session room laptop.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63B70-446D-2DE8-6D27-26974FE8FA61}"/>
              </a:ext>
            </a:extLst>
          </p:cNvPr>
          <p:cNvSpPr txBox="1"/>
          <p:nvPr/>
        </p:nvSpPr>
        <p:spPr>
          <a:xfrm>
            <a:off x="534407" y="3983584"/>
            <a:ext cx="6294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 you are not able to use a USB drive, make alternate arrangements with your Session Chair. You will not be able to use your own laptop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need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use the conference-provided laptop.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Please delete this slide before you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present at the meeting by selecting 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 the left sidebar and clicking delete.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6C300F-2F6A-B367-83AB-9AF97D922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42116" y="1909111"/>
            <a:ext cx="2867580" cy="1696144"/>
          </a:xfrm>
          <a:prstGeom prst="rect">
            <a:avLst/>
          </a:prstGeom>
        </p:spPr>
      </p:pic>
      <p:sp>
        <p:nvSpPr>
          <p:cNvPr id="30" name="Pentagon 29">
            <a:extLst>
              <a:ext uri="{FF2B5EF4-FFF2-40B4-BE49-F238E27FC236}">
                <a16:creationId xmlns:a16="http://schemas.microsoft.com/office/drawing/2014/main" id="{E7CB2737-75C9-2261-857C-32E006D85EE3}"/>
              </a:ext>
            </a:extLst>
          </p:cNvPr>
          <p:cNvSpPr/>
          <p:nvPr/>
        </p:nvSpPr>
        <p:spPr>
          <a:xfrm>
            <a:off x="0" y="341907"/>
            <a:ext cx="4919241" cy="119219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3DFEEC-2546-6343-9CA9-8351354AFAAF}"/>
              </a:ext>
            </a:extLst>
          </p:cNvPr>
          <p:cNvSpPr txBox="1"/>
          <p:nvPr/>
        </p:nvSpPr>
        <p:spPr>
          <a:xfrm>
            <a:off x="441807" y="492379"/>
            <a:ext cx="5162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REMINDER: 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CA67F5BE-8CE3-136F-DD2C-46B8499AB334}"/>
              </a:ext>
            </a:extLst>
          </p:cNvPr>
          <p:cNvSpPr/>
          <p:nvPr/>
        </p:nvSpPr>
        <p:spPr>
          <a:xfrm>
            <a:off x="4815068" y="341907"/>
            <a:ext cx="1099595" cy="1192192"/>
          </a:xfrm>
          <a:prstGeom prst="chevron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Chevron 32">
            <a:extLst>
              <a:ext uri="{FF2B5EF4-FFF2-40B4-BE49-F238E27FC236}">
                <a16:creationId xmlns:a16="http://schemas.microsoft.com/office/drawing/2014/main" id="{C9503F3E-D4EA-FC55-5027-4330FF7CE782}"/>
              </a:ext>
            </a:extLst>
          </p:cNvPr>
          <p:cNvSpPr/>
          <p:nvPr/>
        </p:nvSpPr>
        <p:spPr>
          <a:xfrm>
            <a:off x="5729468" y="341907"/>
            <a:ext cx="1099595" cy="1192192"/>
          </a:xfrm>
          <a:prstGeom prst="chevron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87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8277" y="2907323"/>
            <a:ext cx="8393723" cy="21904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9BDF"/>
                </a:solidFill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1255" y="5097725"/>
            <a:ext cx="5300253" cy="16557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Name of Presenter</a:t>
            </a:r>
          </a:p>
          <a:p>
            <a:r>
              <a:rPr lang="en-US" dirty="0">
                <a:solidFill>
                  <a:schemeClr val="bg1"/>
                </a:solidFill>
              </a:rPr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24821" y="5925606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CC8B9-4E7D-6AB7-0D34-CC6F1E614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8BA46-4F26-7016-614D-2BF505749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>
            <a:normAutofit fontScale="90000"/>
          </a:bodyPr>
          <a:lstStyle/>
          <a:p>
            <a:r>
              <a:rPr lang="en-US" sz="6600"/>
              <a:t>Take-Away’s From </a:t>
            </a:r>
            <a:r>
              <a:rPr lang="en-US" sz="6600" dirty="0"/>
              <a:t>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103F5-2564-2A03-E661-1347695CB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slide: Include 3-5 "Take-Away's" for your audience (e.g., lessons learned, operating experience).</a:t>
            </a:r>
          </a:p>
          <a:p>
            <a:r>
              <a:rPr lang="en-US" dirty="0" err="1"/>
              <a:t>Takeway</a:t>
            </a:r>
            <a:r>
              <a:rPr lang="en-US" dirty="0"/>
              <a:t> 2</a:t>
            </a:r>
          </a:p>
          <a:p>
            <a:r>
              <a:rPr lang="en-US" dirty="0" err="1"/>
              <a:t>Takeway</a:t>
            </a:r>
            <a:r>
              <a:rPr lang="en-US" dirty="0"/>
              <a:t> 3</a:t>
            </a:r>
          </a:p>
          <a:p>
            <a:r>
              <a:rPr lang="en-US" dirty="0" err="1"/>
              <a:t>Takeway</a:t>
            </a:r>
            <a:r>
              <a:rPr lang="en-US" dirty="0"/>
              <a:t> 4</a:t>
            </a:r>
          </a:p>
          <a:p>
            <a:r>
              <a:rPr lang="en-US" dirty="0" err="1"/>
              <a:t>Takeway</a:t>
            </a:r>
            <a:r>
              <a:rPr lang="en-US" dirty="0"/>
              <a:t> 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25C827-7344-0282-477F-F8E71C94DB1C}"/>
              </a:ext>
            </a:extLst>
          </p:cNvPr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2471294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222</TotalTime>
  <Words>159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Franklin Gothic Demi Cond</vt:lpstr>
      <vt:lpstr>Franklin Gothic Medium</vt:lpstr>
      <vt:lpstr>Wingdings</vt:lpstr>
      <vt:lpstr>ANS 16x9_02_ NEW</vt:lpstr>
      <vt:lpstr>PowerPoint Presentation</vt:lpstr>
      <vt:lpstr>Title of Presentation</vt:lpstr>
      <vt:lpstr>Text Slide Sample</vt:lpstr>
      <vt:lpstr>Take-Away’s From This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31</cp:revision>
  <dcterms:created xsi:type="dcterms:W3CDTF">2017-01-30T20:04:56Z</dcterms:created>
  <dcterms:modified xsi:type="dcterms:W3CDTF">2024-10-02T13:33:40Z</dcterms:modified>
</cp:coreProperties>
</file>