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1FDE6C-41A9-C34C-83BA-A715722BC1B7}" v="1" dt="2024-06-25T14:25:08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2" autoAdjust="0"/>
    <p:restoredTop sz="96327"/>
  </p:normalViewPr>
  <p:slideViewPr>
    <p:cSldViewPr snapToGrid="0">
      <p:cViewPr varScale="1">
        <p:scale>
          <a:sx n="123" d="100"/>
          <a:sy n="123" d="100"/>
        </p:scale>
        <p:origin x="912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F21FDE6C-41A9-C34C-83BA-A715722BC1B7}"/>
    <pc:docChg chg="modMainMaster">
      <pc:chgData name="Jay Bogardus" userId="f4e9cb4c-ecfc-4725-831c-1a17754b526a" providerId="ADAL" clId="{F21FDE6C-41A9-C34C-83BA-A715722BC1B7}" dt="2024-06-25T14:25:08.947" v="0" actId="14826"/>
      <pc:docMkLst>
        <pc:docMk/>
      </pc:docMkLst>
      <pc:sldMasterChg chg="modSldLayout">
        <pc:chgData name="Jay Bogardus" userId="f4e9cb4c-ecfc-4725-831c-1a17754b526a" providerId="ADAL" clId="{F21FDE6C-41A9-C34C-83BA-A715722BC1B7}" dt="2024-06-25T14:25:08.947" v="0" actId="14826"/>
        <pc:sldMasterMkLst>
          <pc:docMk/>
          <pc:sldMasterMk cId="0" sldId="2147483660"/>
        </pc:sldMasterMkLst>
        <pc:sldLayoutChg chg="modSp">
          <pc:chgData name="Jay Bogardus" userId="f4e9cb4c-ecfc-4725-831c-1a17754b526a" providerId="ADAL" clId="{F21FDE6C-41A9-C34C-83BA-A715722BC1B7}" dt="2024-06-25T14:25:08.947" v="0" actId="14826"/>
          <pc:sldLayoutMkLst>
            <pc:docMk/>
            <pc:sldMasterMk cId="0" sldId="2147483660"/>
            <pc:sldLayoutMk cId="1158775884" sldId="2147483761"/>
          </pc:sldLayoutMkLst>
          <pc:picChg chg="mod">
            <ac:chgData name="Jay Bogardus" userId="f4e9cb4c-ecfc-4725-831c-1a17754b526a" providerId="ADAL" clId="{F21FDE6C-41A9-C34C-83BA-A715722BC1B7}" dt="2024-06-25T14:25:08.947" v="0" actId="14826"/>
            <ac:picMkLst>
              <pc:docMk/>
              <pc:sldMasterMk cId="0" sldId="2147483660"/>
              <pc:sldLayoutMk cId="1158775884" sldId="2147483761"/>
              <ac:picMk id="10" creationId="{7BE6BADC-3958-3BFA-1768-134B2C0F4A10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6EFBB5B-9736-2ABA-F847-CC99FC786B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9EFA21-CDD7-9B96-FBBB-BFBC62F8B4A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F82F799-C922-0947-9D9D-783ABF13EBBE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1E54E66-0661-0FE6-5262-43517CEAD28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1D3F6BD-561A-D97B-CAF8-B1FDE5BD3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F7E424-81DF-E649-4266-851266AB1C0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86042E-AAD0-5DAA-FEE1-BB5CCC866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770845-6AAA-944B-8A3E-384A38F87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>
            <a:extLst>
              <a:ext uri="{FF2B5EF4-FFF2-40B4-BE49-F238E27FC236}">
                <a16:creationId xmlns:a16="http://schemas.microsoft.com/office/drawing/2014/main" id="{11E38B9D-0E0E-BB9D-E7DA-4FA62EFE11C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136600" y="5808663"/>
            <a:ext cx="1532701" cy="54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3053" y="1653989"/>
            <a:ext cx="8432688" cy="2873380"/>
          </a:xfrm>
        </p:spPr>
        <p:txBody>
          <a:bodyPr anchor="b">
            <a:normAutofit/>
          </a:bodyPr>
          <a:lstStyle>
            <a:lvl1pPr algn="l">
              <a:defRPr sz="7200" b="1">
                <a:solidFill>
                  <a:srgbClr val="C00000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3053" y="4694551"/>
            <a:ext cx="9435956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BE6BADC-3958-3BFA-1768-134B2C0F4A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4709" y="292912"/>
            <a:ext cx="5917311" cy="156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77588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238A20-94F9-FF30-DD63-CDB8A734A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D7481-A0B4-3B40-95EF-FFD586C26C00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F4652-A5F9-105C-E87E-67EA3C80E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F15724-73F9-6411-9F14-8759F8702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6024C-9EBF-654D-9B12-100D8BCFD4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01946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C63BE-021D-F09F-D73E-A2EAD8CCA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FFB25-10DB-7741-AECB-513AF280CEDC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5B9F7-4F16-68E3-F6B3-4764C80C5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F308B-45F7-AA6C-769B-8D29C8D06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DF494-F92A-F942-A197-F5A69D995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5879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1B5ADA29-29F4-5D45-9563-67F92E85D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BBBB0095-2F5A-494C-8CA2-A6C4638E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pPr/>
              <a:t>6/25/24</a:t>
            </a:fld>
            <a:endParaRPr lang="en-US"/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6CDDB342-D2DD-6B40-AD2A-E7E523943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E364086E-566C-E542-8E7A-FED0A4C7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68829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32901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245670-B25A-9364-47EB-19C3EE732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70781-B307-5547-8F2A-BE732135215B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955A-A955-004F-87D7-17E6D8B7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4C9C3-2E3D-B477-791A-EA5A2A1A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5CD82-5245-514E-A3A8-D8EEC659B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5460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E38D1D-A1E9-6C65-1E89-CD489F60A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023FB-92ED-624F-9CBC-DB964EC9A246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9F0A04-A4B4-E55A-64D6-88CD5369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6A7310-0A37-514F-6FAA-2633B7486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48032-D49E-5247-86C4-C0D6D0912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118404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A4E43A-346D-0C21-3A4F-7FD87A865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71F46-CD53-5147-8869-9EA62BF7A86F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125F09-BA15-9252-9539-E12CB782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09F05C5-3A5F-7BC1-9891-1FDFFDA5C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3F3AD-1806-154A-93BA-B509995F9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3830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82D5E5F-17FC-F0BD-5A34-461876384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97052-379B-8947-917A-B4A456A3123B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FB1D7B3-A5D1-3349-B57E-C671AB460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635FFFE-CAAE-394A-B9D9-BE40323D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97A2F-E6A9-BF40-9CF9-8952775E3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5690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CB8E23B-B811-BC42-11FB-75F5E0774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0FB30-1474-A143-A6F8-12DBEAC2C819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8DB0637-0B89-FC84-B3C9-B914E3AD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F21063C-C612-6C20-4F28-1E71E9D42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B3836-A287-DE46-AE06-58A8A2EDA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1801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2AA7713-D12D-81B3-5E59-8480D187B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7F125-1036-634C-BA95-35A156453549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40CD52A-91DF-883B-B96F-AF0724F2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5CECD3-305E-D815-6835-BA14B432B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21AE5-D63D-9F48-B5A6-FAC80856EE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56249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491407-1BE6-588C-C8F8-CC098A710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A4C94-BD7B-1A46-A630-7CCC9E206848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8F878C-64C1-9736-F7E5-D38D2468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BB65CD8-1A1C-0441-EC12-26FEA22BF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3A71C-90F2-AA4B-A5F2-0C886C1EC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1817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5DBB0560-F1DD-7EDF-5F75-4C4F3BFC28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5288" y="6302375"/>
            <a:ext cx="12049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E5D49955-371E-A999-75C5-4A37D1AEF6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8475" y="365125"/>
            <a:ext cx="112141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0F932AA-6E22-D71F-E70D-9266942D2F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825625"/>
            <a:ext cx="112141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FD495-F03D-8F2A-99A3-C8B33301A3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B2A5C35-F6CA-B147-AA8F-1C99F2DF5147}" type="datetimeFigureOut">
              <a:rPr lang="en-US"/>
              <a:pPr>
                <a:defRPr/>
              </a:pPr>
              <a:t>6/25/24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4EABA6-B188-C5EE-D23E-4725A22CED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6A62BF-C23A-7963-A2C8-EFE1D414B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C4E92C58-2CAE-B84D-9FF3-E4DF0E42B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5" r:id="rId12"/>
  </p:sldLayoutIdLst>
  <p:transition spd="med">
    <p:fade/>
  </p:transition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kern="1200">
          <a:solidFill>
            <a:srgbClr val="163B4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lang="en-US" sz="2800" kern="1200" dirty="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400" kern="1200" dirty="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000" kern="1200" dirty="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0D0ADA08-BF00-7291-80BA-8FA119F3A1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52424" y="2129882"/>
            <a:ext cx="5301243" cy="314464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6000" dirty="0"/>
              <a:t>Title of Presentation</a:t>
            </a:r>
          </a:p>
        </p:txBody>
      </p:sp>
      <p:sp>
        <p:nvSpPr>
          <p:cNvPr id="13314" name="Subtitle 2">
            <a:extLst>
              <a:ext uri="{FF2B5EF4-FFF2-40B4-BE49-F238E27FC236}">
                <a16:creationId xmlns:a16="http://schemas.microsoft.com/office/drawing/2014/main" id="{52C915EE-037B-B420-B417-A733E9D6EDD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52424" y="5452946"/>
            <a:ext cx="6514845" cy="1237785"/>
          </a:xfrm>
        </p:spPr>
        <p:txBody>
          <a:bodyPr/>
          <a:lstStyle/>
          <a:p>
            <a:pPr eaLnBrk="1" hangingPunct="1">
              <a:defRPr/>
            </a:pPr>
            <a:r>
              <a:rPr altLang="en-US" sz="2400" dirty="0">
                <a:solidFill>
                  <a:schemeClr val="bg1"/>
                </a:solidFill>
              </a:rPr>
              <a:t>Name of Presenter </a:t>
            </a:r>
          </a:p>
          <a:p>
            <a:pPr eaLnBrk="1" hangingPunct="1">
              <a:defRPr/>
            </a:pPr>
            <a:r>
              <a:rPr altLang="en-US" sz="2000" i="1" dirty="0">
                <a:solidFill>
                  <a:schemeClr val="bg1"/>
                </a:solidFill>
              </a:rPr>
              <a:t>Title of Presenter</a:t>
            </a:r>
            <a:endParaRPr altLang="en-US" sz="2400" i="1" dirty="0">
              <a:solidFill>
                <a:schemeClr val="bg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04AD3D-0E8E-B177-8E6A-B7D2159BAE5C}"/>
              </a:ext>
            </a:extLst>
          </p:cNvPr>
          <p:cNvSpPr/>
          <p:nvPr/>
        </p:nvSpPr>
        <p:spPr>
          <a:xfrm>
            <a:off x="6864737" y="5678488"/>
            <a:ext cx="1844675" cy="7683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1DD46885-81A6-C2D1-2A0C-4ABBFDBF9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Text Slide Sample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07782F46-E938-630D-6981-15C69553C6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C00000"/>
              </a:buClr>
            </a:pPr>
            <a:r>
              <a:rPr altLang="en-US" dirty="0"/>
              <a:t>Add text here</a:t>
            </a:r>
          </a:p>
          <a:p>
            <a:pPr eaLnBrk="1" hangingPunct="1">
              <a:buClr>
                <a:srgbClr val="C00000"/>
              </a:buClr>
            </a:pPr>
            <a:r>
              <a:rPr altLang="en-US" dirty="0"/>
              <a:t>Add text here</a:t>
            </a:r>
          </a:p>
          <a:p>
            <a:pPr eaLnBrk="1" hangingPunct="1">
              <a:buClr>
                <a:srgbClr val="C00000"/>
              </a:buClr>
            </a:pPr>
            <a:r>
              <a:rPr altLang="en-US" dirty="0"/>
              <a:t>Add text here</a:t>
            </a:r>
          </a:p>
          <a:p>
            <a:pPr eaLnBrk="1" hangingPunct="1">
              <a:buClr>
                <a:srgbClr val="C00000"/>
              </a:buClr>
            </a:pPr>
            <a:r>
              <a:rPr altLang="en-US" dirty="0"/>
              <a:t>Add text here</a:t>
            </a:r>
          </a:p>
          <a:p>
            <a:pPr eaLnBrk="1" hangingPunct="1">
              <a:buClr>
                <a:srgbClr val="C00000"/>
              </a:buClr>
            </a:pPr>
            <a:r>
              <a:rPr altLang="en-US" dirty="0"/>
              <a:t>Add text here</a:t>
            </a:r>
          </a:p>
          <a:p>
            <a:pPr eaLnBrk="1" hangingPunct="1">
              <a:buClr>
                <a:srgbClr val="C00000"/>
              </a:buClr>
            </a:pPr>
            <a:endParaRPr alt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C04089E-1526-3B02-F2C5-B7C46006ED93}"/>
              </a:ext>
            </a:extLst>
          </p:cNvPr>
          <p:cNvSpPr/>
          <p:nvPr/>
        </p:nvSpPr>
        <p:spPr>
          <a:xfrm>
            <a:off x="479425" y="5857875"/>
            <a:ext cx="1535113" cy="6381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S 16x9_02_ NEW">
  <a:themeElements>
    <a:clrScheme name="Custom 2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118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Franklin Gothic Medium</vt:lpstr>
      <vt:lpstr>Wingdings</vt:lpstr>
      <vt:lpstr>ANS 16x9_02_ NEW</vt:lpstr>
      <vt:lpstr>PowerPoint Presentation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43</cp:revision>
  <dcterms:created xsi:type="dcterms:W3CDTF">2017-01-30T20:04:56Z</dcterms:created>
  <dcterms:modified xsi:type="dcterms:W3CDTF">2024-06-25T14:25:19Z</dcterms:modified>
</cp:coreProperties>
</file>