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2"/>
    <a:srgbClr val="B9D9EC"/>
    <a:srgbClr val="003493"/>
    <a:srgbClr val="D39F10"/>
    <a:srgbClr val="FFDA27"/>
    <a:srgbClr val="BE3636"/>
    <a:srgbClr val="576031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DB819-9EC8-3840-9030-C29FB0DEDD3B}" v="6" dt="2024-03-25T17:44:33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E76DB819-9EC8-3840-9030-C29FB0DEDD3B}"/>
    <pc:docChg chg="undo custSel modSld modMainMaster">
      <pc:chgData name="Jay Bogardus" userId="f4e9cb4c-ecfc-4725-831c-1a17754b526a" providerId="ADAL" clId="{E76DB819-9EC8-3840-9030-C29FB0DEDD3B}" dt="2024-03-25T17:45:30.427" v="130" actId="207"/>
      <pc:docMkLst>
        <pc:docMk/>
      </pc:docMkLst>
      <pc:sldChg chg="addSp modSp mod setBg">
        <pc:chgData name="Jay Bogardus" userId="f4e9cb4c-ecfc-4725-831c-1a17754b526a" providerId="ADAL" clId="{E76DB819-9EC8-3840-9030-C29FB0DEDD3B}" dt="2024-03-25T17:45:30.427" v="130" actId="207"/>
        <pc:sldMkLst>
          <pc:docMk/>
          <pc:sldMk cId="4083143246" sldId="256"/>
        </pc:sldMkLst>
        <pc:spChg chg="mod">
          <ac:chgData name="Jay Bogardus" userId="f4e9cb4c-ecfc-4725-831c-1a17754b526a" providerId="ADAL" clId="{E76DB819-9EC8-3840-9030-C29FB0DEDD3B}" dt="2024-03-25T17:45:30.427" v="130" actId="207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E76DB819-9EC8-3840-9030-C29FB0DEDD3B}" dt="2024-03-25T17:44:52.237" v="128" actId="14100"/>
          <ac:spMkLst>
            <pc:docMk/>
            <pc:sldMk cId="4083143246" sldId="256"/>
            <ac:spMk id="3" creationId="{00000000-0000-0000-0000-000000000000}"/>
          </ac:spMkLst>
        </pc:spChg>
        <pc:spChg chg="add mod">
          <ac:chgData name="Jay Bogardus" userId="f4e9cb4c-ecfc-4725-831c-1a17754b526a" providerId="ADAL" clId="{E76DB819-9EC8-3840-9030-C29FB0DEDD3B}" dt="2024-03-25T17:44:33.210" v="124" actId="571"/>
          <ac:spMkLst>
            <pc:docMk/>
            <pc:sldMk cId="4083143246" sldId="256"/>
            <ac:spMk id="4" creationId="{792E40F8-C3F8-D6E2-C010-41F0758E2B60}"/>
          </ac:spMkLst>
        </pc:spChg>
        <pc:spChg chg="add mod">
          <ac:chgData name="Jay Bogardus" userId="f4e9cb4c-ecfc-4725-831c-1a17754b526a" providerId="ADAL" clId="{E76DB819-9EC8-3840-9030-C29FB0DEDD3B}" dt="2024-03-25T17:44:33.210" v="124" actId="571"/>
          <ac:spMkLst>
            <pc:docMk/>
            <pc:sldMk cId="4083143246" sldId="256"/>
            <ac:spMk id="5" creationId="{11D2443B-6AE2-298E-8AB9-26640DA8D632}"/>
          </ac:spMkLst>
        </pc:spChg>
      </pc:sldChg>
      <pc:sldMasterChg chg="modSldLayout">
        <pc:chgData name="Jay Bogardus" userId="f4e9cb4c-ecfc-4725-831c-1a17754b526a" providerId="ADAL" clId="{E76DB819-9EC8-3840-9030-C29FB0DEDD3B}" dt="2024-03-25T17:44:08.349" v="120" actId="1076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E76DB819-9EC8-3840-9030-C29FB0DEDD3B}" dt="2024-03-25T17:44:08.349" v="120" actId="107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E76DB819-9EC8-3840-9030-C29FB0DEDD3B}" dt="2024-03-25T17:43:06.526" v="111" actId="107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E76DB819-9EC8-3840-9030-C29FB0DEDD3B}" dt="2024-03-25T17:43:06.526" v="111" actId="1076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E76DB819-9EC8-3840-9030-C29FB0DEDD3B}" dt="2024-03-25T17:43:00.203" v="109" actId="478"/>
            <ac:spMkLst>
              <pc:docMk/>
              <pc:sldMasterMk cId="2934933602" sldId="2147483660"/>
              <pc:sldLayoutMk cId="2080906191" sldId="2147483661"/>
              <ac:spMk id="8" creationId="{7E765645-187B-5B5E-85E5-F5BCD2118C89}"/>
            </ac:spMkLst>
          </pc:spChg>
          <pc:spChg chg="del">
            <ac:chgData name="Jay Bogardus" userId="f4e9cb4c-ecfc-4725-831c-1a17754b526a" providerId="ADAL" clId="{E76DB819-9EC8-3840-9030-C29FB0DEDD3B}" dt="2024-03-25T17:39:53.404" v="56" actId="478"/>
            <ac:spMkLst>
              <pc:docMk/>
              <pc:sldMasterMk cId="2934933602" sldId="2147483660"/>
              <pc:sldLayoutMk cId="2080906191" sldId="2147483661"/>
              <ac:spMk id="10" creationId="{572D3C1D-2C97-D2C7-DEE3-11DB514F7AB7}"/>
            </ac:spMkLst>
          </pc:spChg>
          <pc:picChg chg="add del mod">
            <ac:chgData name="Jay Bogardus" userId="f4e9cb4c-ecfc-4725-831c-1a17754b526a" providerId="ADAL" clId="{E76DB819-9EC8-3840-9030-C29FB0DEDD3B}" dt="2024-03-25T17:43:01.257" v="110" actId="478"/>
            <ac:picMkLst>
              <pc:docMk/>
              <pc:sldMasterMk cId="2934933602" sldId="2147483660"/>
              <pc:sldLayoutMk cId="2080906191" sldId="2147483661"/>
              <ac:picMk id="5" creationId="{8E9D51AE-22B4-46A5-B787-40DBC3E8FDE4}"/>
            </ac:picMkLst>
          </pc:picChg>
          <pc:picChg chg="add mod">
            <ac:chgData name="Jay Bogardus" userId="f4e9cb4c-ecfc-4725-831c-1a17754b526a" providerId="ADAL" clId="{E76DB819-9EC8-3840-9030-C29FB0DEDD3B}" dt="2024-03-25T17:43:17.979" v="115" actId="1076"/>
            <ac:picMkLst>
              <pc:docMk/>
              <pc:sldMasterMk cId="2934933602" sldId="2147483660"/>
              <pc:sldLayoutMk cId="2080906191" sldId="2147483661"/>
              <ac:picMk id="7" creationId="{A6F43944-6147-9BFF-AEBE-6C4E4F3C1B65}"/>
            </ac:picMkLst>
          </pc:picChg>
          <pc:picChg chg="del">
            <ac:chgData name="Jay Bogardus" userId="f4e9cb4c-ecfc-4725-831c-1a17754b526a" providerId="ADAL" clId="{E76DB819-9EC8-3840-9030-C29FB0DEDD3B}" dt="2024-03-25T17:39:54.247" v="57" actId="478"/>
            <ac:picMkLst>
              <pc:docMk/>
              <pc:sldMasterMk cId="2934933602" sldId="2147483660"/>
              <pc:sldLayoutMk cId="2080906191" sldId="2147483661"/>
              <ac:picMk id="9" creationId="{62ED7104-696B-113C-F9A0-EC1B3E823727}"/>
            </ac:picMkLst>
          </pc:picChg>
          <pc:picChg chg="add mod">
            <ac:chgData name="Jay Bogardus" userId="f4e9cb4c-ecfc-4725-831c-1a17754b526a" providerId="ADAL" clId="{E76DB819-9EC8-3840-9030-C29FB0DEDD3B}" dt="2024-03-25T17:44:08.349" v="120" actId="1076"/>
            <ac:picMkLst>
              <pc:docMk/>
              <pc:sldMasterMk cId="2934933602" sldId="2147483660"/>
              <pc:sldLayoutMk cId="2080906191" sldId="2147483661"/>
              <ac:picMk id="12" creationId="{A14329D7-DD80-4AAF-4EED-11A78B5AC15F}"/>
            </ac:picMkLst>
          </pc:picChg>
          <pc:picChg chg="del">
            <ac:chgData name="Jay Bogardus" userId="f4e9cb4c-ecfc-4725-831c-1a17754b526a" providerId="ADAL" clId="{E76DB819-9EC8-3840-9030-C29FB0DEDD3B}" dt="2024-03-25T17:39:47.674" v="53" actId="478"/>
            <ac:picMkLst>
              <pc:docMk/>
              <pc:sldMasterMk cId="2934933602" sldId="2147483660"/>
              <pc:sldLayoutMk cId="2080906191" sldId="2147483661"/>
              <ac:picMk id="13" creationId="{F58EF4CF-1A3F-0E76-978A-ED4D2688E48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331" y="1734085"/>
            <a:ext cx="6990615" cy="2197165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00349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137367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logo with a bridge and a windmill&#10;&#10;Description automatically generated">
            <a:extLst>
              <a:ext uri="{FF2B5EF4-FFF2-40B4-BE49-F238E27FC236}">
                <a16:creationId xmlns:a16="http://schemas.microsoft.com/office/drawing/2014/main" id="{A6F43944-6147-9BFF-AEBE-6C4E4F3C1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3500" cy="6858000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A14329D7-DD80-4AAF-4EED-11A78B5AC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68" y="316818"/>
            <a:ext cx="1781978" cy="8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7652" y="1423687"/>
            <a:ext cx="5810490" cy="3177956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005A82"/>
                </a:solidFill>
              </a:rPr>
              <a:t>Title of </a:t>
            </a:r>
            <a:br>
              <a:rPr lang="en-US" sz="6000" dirty="0">
                <a:solidFill>
                  <a:srgbClr val="005A82"/>
                </a:solidFill>
              </a:rPr>
            </a:br>
            <a:r>
              <a:rPr lang="en-US" sz="6000" dirty="0">
                <a:solidFill>
                  <a:srgbClr val="005A82"/>
                </a:solidFill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51" y="4689924"/>
            <a:ext cx="5810490" cy="128261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Name of Presenter</a:t>
            </a:r>
          </a:p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316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2024-03-25T17:45:40Z</dcterms:modified>
</cp:coreProperties>
</file>