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y Bogardu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4"/>
    <a:srgbClr val="003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45CF2D-D712-3E48-8F07-8B96AA6F7178}" v="16" dt="2024-03-25T13:47:01.9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2" autoAdjust="0"/>
    <p:restoredTop sz="96190"/>
  </p:normalViewPr>
  <p:slideViewPr>
    <p:cSldViewPr snapToGrid="0">
      <p:cViewPr>
        <p:scale>
          <a:sx n="105" d="100"/>
          <a:sy n="105" d="100"/>
        </p:scale>
        <p:origin x="544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11" Type="http://schemas.microsoft.com/office/2016/11/relationships/changesInfo" Target="changesInfos/changesInfo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 Bogardus" userId="f4e9cb4c-ecfc-4725-831c-1a17754b526a" providerId="ADAL" clId="{5045CF2D-D712-3E48-8F07-8B96AA6F7178}"/>
    <pc:docChg chg="undo custSel modSld modMainMaster">
      <pc:chgData name="Jay Bogardus" userId="f4e9cb4c-ecfc-4725-831c-1a17754b526a" providerId="ADAL" clId="{5045CF2D-D712-3E48-8F07-8B96AA6F7178}" dt="2024-03-25T13:47:13.588" v="81" actId="1035"/>
      <pc:docMkLst>
        <pc:docMk/>
      </pc:docMkLst>
      <pc:sldChg chg="modSp mod">
        <pc:chgData name="Jay Bogardus" userId="f4e9cb4c-ecfc-4725-831c-1a17754b526a" providerId="ADAL" clId="{5045CF2D-D712-3E48-8F07-8B96AA6F7178}" dt="2024-03-25T13:39:09.970" v="66" actId="14100"/>
        <pc:sldMkLst>
          <pc:docMk/>
          <pc:sldMk cId="0" sldId="256"/>
        </pc:sldMkLst>
        <pc:spChg chg="mod">
          <ac:chgData name="Jay Bogardus" userId="f4e9cb4c-ecfc-4725-831c-1a17754b526a" providerId="ADAL" clId="{5045CF2D-D712-3E48-8F07-8B96AA6F7178}" dt="2024-03-25T13:39:09.970" v="66" actId="14100"/>
          <ac:spMkLst>
            <pc:docMk/>
            <pc:sldMk cId="0" sldId="256"/>
            <ac:spMk id="13313" creationId="{5748905B-EC7E-E190-5F87-EFD0C391541D}"/>
          </ac:spMkLst>
        </pc:spChg>
        <pc:spChg chg="mod">
          <ac:chgData name="Jay Bogardus" userId="f4e9cb4c-ecfc-4725-831c-1a17754b526a" providerId="ADAL" clId="{5045CF2D-D712-3E48-8F07-8B96AA6F7178}" dt="2024-03-25T13:38:57.421" v="63" actId="121"/>
          <ac:spMkLst>
            <pc:docMk/>
            <pc:sldMk cId="0" sldId="256"/>
            <ac:spMk id="13314" creationId="{E7184B53-2651-C27D-6624-0546550D0582}"/>
          </ac:spMkLst>
        </pc:spChg>
      </pc:sldChg>
      <pc:sldMasterChg chg="modSldLayout">
        <pc:chgData name="Jay Bogardus" userId="f4e9cb4c-ecfc-4725-831c-1a17754b526a" providerId="ADAL" clId="{5045CF2D-D712-3E48-8F07-8B96AA6F7178}" dt="2024-03-25T13:47:13.588" v="81" actId="1035"/>
        <pc:sldMasterMkLst>
          <pc:docMk/>
          <pc:sldMasterMk cId="0" sldId="2147483660"/>
        </pc:sldMasterMkLst>
        <pc:sldLayoutChg chg="addSp delSp modSp mod">
          <pc:chgData name="Jay Bogardus" userId="f4e9cb4c-ecfc-4725-831c-1a17754b526a" providerId="ADAL" clId="{5045CF2D-D712-3E48-8F07-8B96AA6F7178}" dt="2024-03-25T13:47:13.588" v="81" actId="1035"/>
          <pc:sldLayoutMkLst>
            <pc:docMk/>
            <pc:sldMasterMk cId="0" sldId="2147483660"/>
            <pc:sldLayoutMk cId="3404848532" sldId="2147483774"/>
          </pc:sldLayoutMkLst>
          <pc:spChg chg="mod">
            <ac:chgData name="Jay Bogardus" userId="f4e9cb4c-ecfc-4725-831c-1a17754b526a" providerId="ADAL" clId="{5045CF2D-D712-3E48-8F07-8B96AA6F7178}" dt="2024-03-25T13:42:24.232" v="71" actId="1076"/>
            <ac:spMkLst>
              <pc:docMk/>
              <pc:sldMasterMk cId="0" sldId="2147483660"/>
              <pc:sldLayoutMk cId="3404848532" sldId="2147483774"/>
              <ac:spMk id="2" creationId="{00000000-0000-0000-0000-000000000000}"/>
            </ac:spMkLst>
          </pc:spChg>
          <pc:spChg chg="mod">
            <ac:chgData name="Jay Bogardus" userId="f4e9cb4c-ecfc-4725-831c-1a17754b526a" providerId="ADAL" clId="{5045CF2D-D712-3E48-8F07-8B96AA6F7178}" dt="2024-03-25T13:42:24.232" v="71" actId="1076"/>
            <ac:spMkLst>
              <pc:docMk/>
              <pc:sldMasterMk cId="0" sldId="2147483660"/>
              <pc:sldLayoutMk cId="3404848532" sldId="2147483774"/>
              <ac:spMk id="3" creationId="{00000000-0000-0000-0000-000000000000}"/>
            </ac:spMkLst>
          </pc:spChg>
          <pc:spChg chg="add mod topLvl">
            <ac:chgData name="Jay Bogardus" userId="f4e9cb4c-ecfc-4725-831c-1a17754b526a" providerId="ADAL" clId="{5045CF2D-D712-3E48-8F07-8B96AA6F7178}" dt="2024-03-25T13:47:13.588" v="81" actId="1035"/>
            <ac:spMkLst>
              <pc:docMk/>
              <pc:sldMasterMk cId="0" sldId="2147483660"/>
              <pc:sldLayoutMk cId="3404848532" sldId="2147483774"/>
              <ac:spMk id="8" creationId="{5D24B47C-3BBE-9856-5B5E-F9450DEA464C}"/>
            </ac:spMkLst>
          </pc:spChg>
          <pc:grpChg chg="add del mod">
            <ac:chgData name="Jay Bogardus" userId="f4e9cb4c-ecfc-4725-831c-1a17754b526a" providerId="ADAL" clId="{5045CF2D-D712-3E48-8F07-8B96AA6F7178}" dt="2024-03-25T13:47:01.995" v="74" actId="165"/>
            <ac:grpSpMkLst>
              <pc:docMk/>
              <pc:sldMasterMk cId="0" sldId="2147483660"/>
              <pc:sldLayoutMk cId="3404848532" sldId="2147483774"/>
              <ac:grpSpMk id="11" creationId="{F25C5F36-0079-B4C2-19FC-A3F930C8742C}"/>
            </ac:grpSpMkLst>
          </pc:grpChg>
          <pc:picChg chg="add del mod">
            <ac:chgData name="Jay Bogardus" userId="f4e9cb4c-ecfc-4725-831c-1a17754b526a" providerId="ADAL" clId="{5045CF2D-D712-3E48-8F07-8B96AA6F7178}" dt="2024-03-25T13:34:03.341" v="32" actId="478"/>
            <ac:picMkLst>
              <pc:docMk/>
              <pc:sldMasterMk cId="0" sldId="2147483660"/>
              <pc:sldLayoutMk cId="3404848532" sldId="2147483774"/>
              <ac:picMk id="5" creationId="{52FDE05C-5018-7328-2609-7A93135C862F}"/>
            </ac:picMkLst>
          </pc:picChg>
          <pc:picChg chg="add mod topLvl">
            <ac:chgData name="Jay Bogardus" userId="f4e9cb4c-ecfc-4725-831c-1a17754b526a" providerId="ADAL" clId="{5045CF2D-D712-3E48-8F07-8B96AA6F7178}" dt="2024-03-25T13:47:01.995" v="74" actId="165"/>
            <ac:picMkLst>
              <pc:docMk/>
              <pc:sldMasterMk cId="0" sldId="2147483660"/>
              <pc:sldLayoutMk cId="3404848532" sldId="2147483774"/>
              <ac:picMk id="7" creationId="{D374F17C-42A5-2375-1C88-9B0892FF9D84}"/>
            </ac:picMkLst>
          </pc:picChg>
          <pc:picChg chg="add del mod">
            <ac:chgData name="Jay Bogardus" userId="f4e9cb4c-ecfc-4725-831c-1a17754b526a" providerId="ADAL" clId="{5045CF2D-D712-3E48-8F07-8B96AA6F7178}" dt="2024-03-25T13:39:37.382" v="67" actId="478"/>
            <ac:picMkLst>
              <pc:docMk/>
              <pc:sldMasterMk cId="0" sldId="2147483660"/>
              <pc:sldLayoutMk cId="3404848532" sldId="2147483774"/>
              <ac:picMk id="10" creationId="{ED3E596C-CB12-8A21-DBE8-097C183895D8}"/>
            </ac:picMkLst>
          </pc:picChg>
          <pc:picChg chg="mod modCrop">
            <ac:chgData name="Jay Bogardus" userId="f4e9cb4c-ecfc-4725-831c-1a17754b526a" providerId="ADAL" clId="{5045CF2D-D712-3E48-8F07-8B96AA6F7178}" dt="2024-03-25T13:46:14.317" v="73" actId="207"/>
            <ac:picMkLst>
              <pc:docMk/>
              <pc:sldMasterMk cId="0" sldId="2147483660"/>
              <pc:sldLayoutMk cId="3404848532" sldId="2147483774"/>
              <ac:picMk id="16" creationId="{0A6E672B-AF0B-4D24-7232-A6EED4903102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54E4F3-C872-194E-9513-3135DF2C48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217E53-149A-7036-FE50-8EBED2E800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8913DF7-CB3C-3E43-93CB-ED361A63109F}" type="datetimeFigureOut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458CF48-2AA5-D49A-E212-F585A3F1E6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33A3C7C-E027-05F2-EED4-E9280798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61E2E-9EA9-1C9E-F040-CB23A4938A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2DC4A-09BE-B31C-FEA8-1097E91E5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4325FBF-4DDA-2640-8966-890E7321B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A6E672B-AF0B-4D24-7232-A6EED49031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r="-179" b="2665"/>
          <a:stretch/>
        </p:blipFill>
        <p:spPr>
          <a:xfrm>
            <a:off x="0" y="-1"/>
            <a:ext cx="7680960" cy="692234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1340" y="4187460"/>
            <a:ext cx="6778965" cy="196764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>
                    <a:lumMod val="10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1340" y="0"/>
            <a:ext cx="6778965" cy="3847217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rgbClr val="003493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A logo of a nuclear power plant&#10;&#10;Description automatically generated">
            <a:extLst>
              <a:ext uri="{FF2B5EF4-FFF2-40B4-BE49-F238E27FC236}">
                <a16:creationId xmlns:a16="http://schemas.microsoft.com/office/drawing/2014/main" id="{D374F17C-42A5-2375-1C88-9B0892FF9D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0" y="196446"/>
            <a:ext cx="3127613" cy="3040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24B47C-3BBE-9856-5B5E-F9450DEA464C}"/>
              </a:ext>
            </a:extLst>
          </p:cNvPr>
          <p:cNvSpPr txBox="1"/>
          <p:nvPr userDrawn="1"/>
        </p:nvSpPr>
        <p:spPr>
          <a:xfrm>
            <a:off x="1377503" y="3151836"/>
            <a:ext cx="784928" cy="443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 dirty="0">
                <a:solidFill>
                  <a:srgbClr val="004C94"/>
                </a:solidFill>
                <a:latin typeface="Franklin Gothic Demi Cond" panose="020B060302010202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40484853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80993-399C-4B35-AD0E-C30DBB4C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5C1BE-655D-7949-9652-2E0C58EA4BC2}" type="datetimeFigureOut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B4A2D-52AE-83E7-1F76-9A0DCFFA1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B06AD-D4B4-27BB-02EA-A50090B9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2B6EC-2967-6A4F-8A47-03070EE45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0225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BC3F9-140D-71D1-E68F-9DF7214FA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BD65B-E852-FC45-84FE-FF511E95B2CC}" type="datetimeFigureOut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92E2B-B7FE-2814-6BB7-7C7D2E9B8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23395-1E89-55B1-2FC2-B8D4A158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401C2-6298-FD43-B2DF-DA279138D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1552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5000"/>
              </a:lnSpc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5000"/>
              </a:lnSpc>
              <a:spcBef>
                <a:spcPts val="1800"/>
              </a:spcBef>
              <a:buClr>
                <a:schemeClr val="tx1"/>
              </a:buClr>
              <a:defRPr>
                <a:effectLst/>
              </a:defRPr>
            </a:lvl1pPr>
            <a:lvl2pPr marL="685800" indent="-228600">
              <a:lnSpc>
                <a:spcPct val="95000"/>
              </a:lnSpc>
              <a:spcBef>
                <a:spcPts val="200"/>
              </a:spcBef>
              <a:buClr>
                <a:schemeClr val="tx2"/>
              </a:buClr>
              <a:buFont typeface="Arial" panose="020B0604020202020204" pitchFamily="34" charset="0"/>
              <a:buChar char="-"/>
              <a:defRPr>
                <a:effectLst/>
              </a:defRPr>
            </a:lvl2pPr>
            <a:lvl3pPr marL="1143000" indent="-228600">
              <a:lnSpc>
                <a:spcPct val="95000"/>
              </a:lnSpc>
              <a:buClr>
                <a:schemeClr val="tx2"/>
              </a:buClr>
              <a:buFont typeface="Wingdings" panose="05000000000000000000" pitchFamily="2" charset="2"/>
              <a:buChar char="§"/>
              <a:defRPr>
                <a:effectLst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4pPr>
            <a:lvl5pPr>
              <a:lnSpc>
                <a:spcPct val="95000"/>
              </a:lnSpc>
              <a:buClr>
                <a:schemeClr val="tx1"/>
              </a:buClr>
              <a:defRPr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7063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EE1D0-DB13-0A58-A398-94695439E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7D898-8C20-3E40-AD5E-9E1072A239EF}" type="datetimeFigureOut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1E159-1219-7489-B93A-0778D5DD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A2F97-5748-C7ED-2349-4A0A4570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ADA98-C09F-2F4C-8B0A-BB592CF15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5860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2C48F4-2F45-25F7-6623-EE8558D88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B1228-C485-A64D-A63B-F22604218E67}" type="datetimeFigureOut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9D1893-D647-7B64-9E8C-084F8A762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950331-478F-BE94-18B5-102B067F4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56FEE-DC3F-034B-8FF4-27A3A80C3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4238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A7F4E27-25F5-BAAB-82A0-11EC860E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0B7BF-A0D7-5C45-8B0E-7AF6EA951A59}" type="datetimeFigureOut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D82316-8DB9-123F-7763-A9B53FE04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875965-EA0A-9DD1-25B6-CBDD623CC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5DAC8-66BA-2442-A97D-506209267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479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F8051BD-D2AC-683A-EF6D-AAFB69F1E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C3C6C-238B-AF4D-97E9-9510C38CF0F1}" type="datetimeFigureOut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AAD88DF-BD80-A487-59C6-FDD22318E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543B1F-CD8E-837E-DFC9-A317FA74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591B1-3004-244E-9205-1956A4AAF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6604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520E72B-A266-F267-A542-F3C9A1D1E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43BDB-FF4B-D94F-B408-34E4483FF524}" type="datetimeFigureOut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761E07-3479-ADD1-E11E-B5AB0B284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74188A-B4A7-CEB6-F325-9123420B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947D5-416E-3C4A-8EAA-E53882069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0592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3C8C52-2941-5533-B463-AD0D6FF0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CBF81-ABAC-3646-A651-DD84156826AF}" type="datetimeFigureOut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1D5B6D-E533-3E15-658A-5C21FA6DB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B07F94-551D-D8F4-A01F-7B2C0C8BC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C21AC-8D4B-1248-8FBA-0AF715546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503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134B59-352D-81BC-87C9-AB22D5400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76ED5-ABA0-6F48-9E89-D7A5B6311C3C}" type="datetimeFigureOut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08B05B-82FB-522E-045C-9C1AFDA6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DB8219-4F91-168F-26E7-13245838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277C0-8601-4F4D-AB04-FCB80A27F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8686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extLst>
              <a:ext uri="{FF2B5EF4-FFF2-40B4-BE49-F238E27FC236}">
                <a16:creationId xmlns:a16="http://schemas.microsoft.com/office/drawing/2014/main" id="{A27D6E4D-5396-186F-39FD-C35E0A0B4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288" y="6302375"/>
            <a:ext cx="120491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65E3E4BD-81CE-8524-922B-95EC405B38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8475" y="365125"/>
            <a:ext cx="112141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3021357B-49C3-4E3B-2F2E-5BF9476A6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8475" y="1825625"/>
            <a:ext cx="112141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E6913-60EA-30F9-E5EA-AD815B3D3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5DA5EEB2-3A62-E345-9DD9-A77D36269EC2}" type="datetimeFigureOut">
              <a:rPr lang="en-US"/>
              <a:pPr>
                <a:defRPr/>
              </a:pPr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EE6E5-7BC4-7985-7FE6-5603B1F57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32DB3-6090-DEF5-FCBE-718575B2E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20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4CA0BE8E-3D14-3B48-85C5-AA9E2C246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med">
    <p:fade/>
  </p:transition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kern="1200">
          <a:solidFill>
            <a:srgbClr val="163B4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163B4B"/>
          </a:solidFill>
          <a:latin typeface="Arial" panose="020B0604020202020204" pitchFamily="34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3600">
          <a:solidFill>
            <a:srgbClr val="81BC00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lang="en-US" sz="2800" kern="1200" dirty="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en-US" sz="2400" kern="1200" dirty="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en-US" sz="2000" kern="1200" dirty="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usb drive&#10;&#10;Description automatically generated with medium confidence">
            <a:extLst>
              <a:ext uri="{FF2B5EF4-FFF2-40B4-BE49-F238E27FC236}">
                <a16:creationId xmlns:a16="http://schemas.microsoft.com/office/drawing/2014/main" id="{22BE7504-0F73-4CB2-5144-D81A455EE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3" b="6081"/>
          <a:stretch/>
        </p:blipFill>
        <p:spPr>
          <a:xfrm>
            <a:off x="5403745" y="4247910"/>
            <a:ext cx="6799830" cy="247993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D9B3AC-B648-A7FA-8B86-2B062A5E1E3D}"/>
              </a:ext>
            </a:extLst>
          </p:cNvPr>
          <p:cNvSpPr txBox="1"/>
          <p:nvPr/>
        </p:nvSpPr>
        <p:spPr>
          <a:xfrm>
            <a:off x="441807" y="1666262"/>
            <a:ext cx="75331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en-US" sz="4000" dirty="0">
                <a:latin typeface="Franklin Gothic Medium" panose="020B0603020102020204" pitchFamily="34" charset="0"/>
              </a:rPr>
              <a:t>Bring your slide presentation on a USB drive to be connected to the session room laptop.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63B70-446D-2DE8-6D27-26974FE8FA61}"/>
              </a:ext>
            </a:extLst>
          </p:cNvPr>
          <p:cNvSpPr txBox="1"/>
          <p:nvPr/>
        </p:nvSpPr>
        <p:spPr>
          <a:xfrm>
            <a:off x="534407" y="3983584"/>
            <a:ext cx="6294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If you are not able to use a USB drive, make alternate arrangements with your Session Chair. You will not be able to use your own laptop </a:t>
            </a:r>
            <a:r>
              <a:rPr lang="en-US" sz="2000">
                <a:solidFill>
                  <a:schemeClr val="bg2">
                    <a:lumMod val="10000"/>
                  </a:schemeClr>
                </a:solidFill>
              </a:rPr>
              <a:t>and need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to use the conference-provided laptop.</a:t>
            </a:r>
          </a:p>
          <a:p>
            <a:pPr rtl="0"/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rtl="0"/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Please delete this slide before you </a:t>
            </a:r>
          </a:p>
          <a:p>
            <a:pPr rtl="0"/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present at the meeting by selecting it </a:t>
            </a:r>
          </a:p>
          <a:p>
            <a:pPr rtl="0"/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on the left sidebar and clicking delete.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D6C300F-2F6A-B367-83AB-9AF97D922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2116" y="1909111"/>
            <a:ext cx="2867580" cy="1696144"/>
          </a:xfrm>
          <a:prstGeom prst="rect">
            <a:avLst/>
          </a:prstGeom>
        </p:spPr>
      </p:pic>
      <p:sp>
        <p:nvSpPr>
          <p:cNvPr id="30" name="Pentagon 29">
            <a:extLst>
              <a:ext uri="{FF2B5EF4-FFF2-40B4-BE49-F238E27FC236}">
                <a16:creationId xmlns:a16="http://schemas.microsoft.com/office/drawing/2014/main" id="{E7CB2737-75C9-2261-857C-32E006D85EE3}"/>
              </a:ext>
            </a:extLst>
          </p:cNvPr>
          <p:cNvSpPr/>
          <p:nvPr/>
        </p:nvSpPr>
        <p:spPr>
          <a:xfrm>
            <a:off x="0" y="341907"/>
            <a:ext cx="4919241" cy="119219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3DFEEC-2546-6343-9CA9-8351354AFAAF}"/>
              </a:ext>
            </a:extLst>
          </p:cNvPr>
          <p:cNvSpPr txBox="1"/>
          <p:nvPr/>
        </p:nvSpPr>
        <p:spPr>
          <a:xfrm>
            <a:off x="441807" y="492379"/>
            <a:ext cx="5162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REMINDER: </a:t>
            </a:r>
          </a:p>
        </p:txBody>
      </p:sp>
      <p:sp>
        <p:nvSpPr>
          <p:cNvPr id="31" name="Chevron 30">
            <a:extLst>
              <a:ext uri="{FF2B5EF4-FFF2-40B4-BE49-F238E27FC236}">
                <a16:creationId xmlns:a16="http://schemas.microsoft.com/office/drawing/2014/main" id="{CA67F5BE-8CE3-136F-DD2C-46B8499AB334}"/>
              </a:ext>
            </a:extLst>
          </p:cNvPr>
          <p:cNvSpPr/>
          <p:nvPr/>
        </p:nvSpPr>
        <p:spPr>
          <a:xfrm>
            <a:off x="4815068" y="341907"/>
            <a:ext cx="1099595" cy="1192192"/>
          </a:xfrm>
          <a:prstGeom prst="chevron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C9503F3E-D4EA-FC55-5027-4330FF7CE782}"/>
              </a:ext>
            </a:extLst>
          </p:cNvPr>
          <p:cNvSpPr/>
          <p:nvPr/>
        </p:nvSpPr>
        <p:spPr>
          <a:xfrm>
            <a:off x="5729468" y="341907"/>
            <a:ext cx="1099595" cy="1192192"/>
          </a:xfrm>
          <a:prstGeom prst="chevron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5748905B-EC7E-E190-5F87-EFD0C39154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401312" y="1146535"/>
            <a:ext cx="7433960" cy="2951680"/>
          </a:xfr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rgbClr val="004C94"/>
                </a:solidFill>
              </a:rPr>
              <a:t>Title of Presentation</a:t>
            </a:r>
          </a:p>
        </p:txBody>
      </p:sp>
      <p:sp>
        <p:nvSpPr>
          <p:cNvPr id="13314" name="Subtitle 2">
            <a:extLst>
              <a:ext uri="{FF2B5EF4-FFF2-40B4-BE49-F238E27FC236}">
                <a16:creationId xmlns:a16="http://schemas.microsoft.com/office/drawing/2014/main" id="{E7184B53-2651-C27D-6624-0546550D058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408102" y="4098215"/>
            <a:ext cx="6363137" cy="1303125"/>
          </a:xfrm>
        </p:spPr>
        <p:txBody>
          <a:bodyPr anchor="t">
            <a:normAutofit/>
          </a:bodyPr>
          <a:lstStyle/>
          <a:p>
            <a:pPr algn="r" eaLnBrk="1" hangingPunct="1">
              <a:defRPr/>
            </a:pPr>
            <a:r>
              <a:rPr altLang="en-US" sz="2400" dirty="0"/>
              <a:t>Name of Presenter </a:t>
            </a:r>
          </a:p>
          <a:p>
            <a:pPr algn="r" eaLnBrk="1" hangingPunct="1">
              <a:defRPr/>
            </a:pPr>
            <a:r>
              <a:rPr altLang="en-US" sz="2000" i="1" dirty="0"/>
              <a:t>Title of Presenter</a:t>
            </a:r>
            <a:endParaRPr altLang="en-US" sz="2400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1EA315-7ECF-ACF3-7350-ADA488484BD6}"/>
              </a:ext>
            </a:extLst>
          </p:cNvPr>
          <p:cNvSpPr/>
          <p:nvPr/>
        </p:nvSpPr>
        <p:spPr>
          <a:xfrm>
            <a:off x="9811489" y="5654675"/>
            <a:ext cx="1844675" cy="768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Place logo </a:t>
            </a:r>
            <a:br>
              <a:rPr lang="en-US" sz="1400" dirty="0"/>
            </a:br>
            <a:r>
              <a:rPr lang="en-US" sz="1400" dirty="0"/>
              <a:t>or company name here</a:t>
            </a:r>
          </a:p>
        </p:txBody>
      </p:sp>
      <p:pic>
        <p:nvPicPr>
          <p:cNvPr id="13317" name="Picture 8">
            <a:extLst>
              <a:ext uri="{FF2B5EF4-FFF2-40B4-BE49-F238E27FC236}">
                <a16:creationId xmlns:a16="http://schemas.microsoft.com/office/drawing/2014/main" id="{C05BFB63-ADEF-B7BE-06AC-7CD3E6FD4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18317" y="434975"/>
            <a:ext cx="1316954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710EA220-36F6-B4B9-93D2-4DD46B5875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4C94"/>
                </a:solidFill>
              </a:rPr>
              <a:t>Text Slide Sample</a:t>
            </a:r>
          </a:p>
        </p:txBody>
      </p:sp>
      <p:sp>
        <p:nvSpPr>
          <p:cNvPr id="14338" name="Content Placeholder 2">
            <a:extLst>
              <a:ext uri="{FF2B5EF4-FFF2-40B4-BE49-F238E27FC236}">
                <a16:creationId xmlns:a16="http://schemas.microsoft.com/office/drawing/2014/main" id="{ACFF5275-3C0E-2E8A-033D-D8C765FA94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rgbClr val="004C94"/>
              </a:buClr>
            </a:pPr>
            <a:r>
              <a:rPr altLang="en-US" dirty="0"/>
              <a:t>Add text here</a:t>
            </a:r>
          </a:p>
          <a:p>
            <a:pPr eaLnBrk="1" hangingPunct="1">
              <a:buClr>
                <a:srgbClr val="004C94"/>
              </a:buClr>
            </a:pPr>
            <a:r>
              <a:rPr altLang="en-US" dirty="0"/>
              <a:t>Add text here</a:t>
            </a:r>
          </a:p>
          <a:p>
            <a:pPr eaLnBrk="1" hangingPunct="1">
              <a:buClr>
                <a:srgbClr val="004C94"/>
              </a:buClr>
            </a:pPr>
            <a:r>
              <a:rPr altLang="en-US" dirty="0"/>
              <a:t>Add text here</a:t>
            </a:r>
          </a:p>
          <a:p>
            <a:pPr eaLnBrk="1" hangingPunct="1">
              <a:buClr>
                <a:srgbClr val="004C94"/>
              </a:buClr>
            </a:pPr>
            <a:r>
              <a:rPr altLang="en-US" dirty="0"/>
              <a:t>Add text here</a:t>
            </a:r>
          </a:p>
          <a:p>
            <a:pPr eaLnBrk="1" hangingPunct="1">
              <a:buClr>
                <a:srgbClr val="004C94"/>
              </a:buClr>
            </a:pPr>
            <a:r>
              <a:rPr altLang="en-US" dirty="0"/>
              <a:t>Add text here</a:t>
            </a:r>
          </a:p>
          <a:p>
            <a:pPr eaLnBrk="1" hangingPunct="1">
              <a:buClr>
                <a:srgbClr val="81BC00"/>
              </a:buClr>
            </a:pPr>
            <a:endParaRPr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C68D15-34AE-2912-2161-49A6FC197B66}"/>
              </a:ext>
            </a:extLst>
          </p:cNvPr>
          <p:cNvSpPr/>
          <p:nvPr/>
        </p:nvSpPr>
        <p:spPr>
          <a:xfrm>
            <a:off x="417513" y="5992813"/>
            <a:ext cx="1535112" cy="6381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Place logo </a:t>
            </a:r>
            <a:br>
              <a:rPr lang="en-US" sz="1200" dirty="0"/>
            </a:br>
            <a:r>
              <a:rPr lang="en-US" sz="1200" dirty="0"/>
              <a:t>or company name here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ANS 16x9_02_ NEW">
  <a:themeElements>
    <a:clrScheme name="Custom 2">
      <a:dk1>
        <a:srgbClr val="2F5496"/>
      </a:dk1>
      <a:lt1>
        <a:srgbClr val="FFFFFF"/>
      </a:lt1>
      <a:dk2>
        <a:srgbClr val="2F5496"/>
      </a:dk2>
      <a:lt2>
        <a:srgbClr val="E7E6E6"/>
      </a:lt2>
      <a:accent1>
        <a:srgbClr val="2F5496"/>
      </a:accent1>
      <a:accent2>
        <a:srgbClr val="70AD47"/>
      </a:accent2>
      <a:accent3>
        <a:srgbClr val="FFC000"/>
      </a:accent3>
      <a:accent4>
        <a:srgbClr val="8F45C7"/>
      </a:accent4>
      <a:accent5>
        <a:srgbClr val="70AD47"/>
      </a:accent5>
      <a:accent6>
        <a:srgbClr val="BFBFB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ANS 16x9_02_ NEW</Template>
  <TotalTime>610</TotalTime>
  <Words>118</Words>
  <Application>Microsoft Macintosh PowerPoint</Application>
  <PresentationFormat>Widescreen</PresentationFormat>
  <Paragraphs>18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Franklin Gothic Demi Cond</vt:lpstr>
      <vt:lpstr>Franklin Gothic Medium</vt:lpstr>
      <vt:lpstr>Wingdings</vt:lpstr>
      <vt:lpstr>ANS 16x9_02_ NEW</vt:lpstr>
      <vt:lpstr>PowerPoint Presentation</vt:lpstr>
      <vt:lpstr>Title of Presentation</vt:lpstr>
      <vt:lpstr>Text Slide Sample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Gravley</dc:creator>
  <cp:lastModifiedBy>Jay Bogardus</cp:lastModifiedBy>
  <cp:revision>43</cp:revision>
  <dcterms:created xsi:type="dcterms:W3CDTF">2017-01-30T20:04:56Z</dcterms:created>
  <dcterms:modified xsi:type="dcterms:W3CDTF">2024-03-25T13:47:26Z</dcterms:modified>
</cp:coreProperties>
</file>