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9F10"/>
    <a:srgbClr val="FFDA27"/>
    <a:srgbClr val="BE3636"/>
    <a:srgbClr val="576031"/>
    <a:srgbClr val="003493"/>
    <a:srgbClr val="004B98"/>
    <a:srgbClr val="2F5496"/>
    <a:srgbClr val="81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ACA41-903F-A04C-A64F-2E1355D2ABB6}" v="13" dt="2024-03-25T13:08:19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9" autoAdjust="0"/>
    <p:restoredTop sz="96327"/>
  </p:normalViewPr>
  <p:slideViewPr>
    <p:cSldViewPr snapToGrid="0" showGuides="1">
      <p:cViewPr varScale="1">
        <p:scale>
          <a:sx n="114" d="100"/>
          <a:sy n="114" d="100"/>
        </p:scale>
        <p:origin x="176" y="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80AACA41-903F-A04C-A64F-2E1355D2ABB6}"/>
    <pc:docChg chg="undo custSel modSld modMainMaster">
      <pc:chgData name="Jay Bogardus" userId="f4e9cb4c-ecfc-4725-831c-1a17754b526a" providerId="ADAL" clId="{80AACA41-903F-A04C-A64F-2E1355D2ABB6}" dt="2024-03-25T13:08:19.569" v="4618"/>
      <pc:docMkLst>
        <pc:docMk/>
      </pc:docMkLst>
      <pc:sldChg chg="addSp delSp modSp mod setBg">
        <pc:chgData name="Jay Bogardus" userId="f4e9cb4c-ecfc-4725-831c-1a17754b526a" providerId="ADAL" clId="{80AACA41-903F-A04C-A64F-2E1355D2ABB6}" dt="2024-03-25T13:08:19.569" v="4618"/>
        <pc:sldMkLst>
          <pc:docMk/>
          <pc:sldMk cId="4083143246" sldId="256"/>
        </pc:sldMkLst>
        <pc:spChg chg="add del mod">
          <ac:chgData name="Jay Bogardus" userId="f4e9cb4c-ecfc-4725-831c-1a17754b526a" providerId="ADAL" clId="{80AACA41-903F-A04C-A64F-2E1355D2ABB6}" dt="2024-03-25T12:59:06.189" v="975" actId="14100"/>
          <ac:spMkLst>
            <pc:docMk/>
            <pc:sldMk cId="4083143246" sldId="256"/>
            <ac:spMk id="2" creationId="{00000000-0000-0000-0000-000000000000}"/>
          </ac:spMkLst>
        </pc:spChg>
        <pc:spChg chg="del">
          <ac:chgData name="Jay Bogardus" userId="f4e9cb4c-ecfc-4725-831c-1a17754b526a" providerId="ADAL" clId="{80AACA41-903F-A04C-A64F-2E1355D2ABB6}" dt="2024-03-25T12:41:01.183" v="0" actId="478"/>
          <ac:spMkLst>
            <pc:docMk/>
            <pc:sldMk cId="4083143246" sldId="256"/>
            <ac:spMk id="4" creationId="{080F21E3-1BB6-D71C-9A83-44C3BA64DD1C}"/>
          </ac:spMkLst>
        </pc:spChg>
        <pc:spChg chg="add del mod">
          <ac:chgData name="Jay Bogardus" userId="f4e9cb4c-ecfc-4725-831c-1a17754b526a" providerId="ADAL" clId="{80AACA41-903F-A04C-A64F-2E1355D2ABB6}" dt="2024-03-25T12:41:07.294" v="2" actId="478"/>
          <ac:spMkLst>
            <pc:docMk/>
            <pc:sldMk cId="4083143246" sldId="256"/>
            <ac:spMk id="6" creationId="{11BA8346-C742-1AC3-1453-AB3648874E13}"/>
          </ac:spMkLst>
        </pc:spChg>
      </pc:sldChg>
      <pc:sldMasterChg chg="modSldLayout">
        <pc:chgData name="Jay Bogardus" userId="f4e9cb4c-ecfc-4725-831c-1a17754b526a" providerId="ADAL" clId="{80AACA41-903F-A04C-A64F-2E1355D2ABB6}" dt="2024-03-25T13:07:39.206" v="4617" actId="14861"/>
        <pc:sldMasterMkLst>
          <pc:docMk/>
          <pc:sldMasterMk cId="2934933602" sldId="2147483660"/>
        </pc:sldMasterMkLst>
        <pc:sldLayoutChg chg="addSp delSp modSp mod setBg">
          <pc:chgData name="Jay Bogardus" userId="f4e9cb4c-ecfc-4725-831c-1a17754b526a" providerId="ADAL" clId="{80AACA41-903F-A04C-A64F-2E1355D2ABB6}" dt="2024-03-25T13:07:39.206" v="4617" actId="14861"/>
          <pc:sldLayoutMkLst>
            <pc:docMk/>
            <pc:sldMasterMk cId="2934933602" sldId="2147483660"/>
            <pc:sldLayoutMk cId="2080906191" sldId="2147483661"/>
          </pc:sldLayoutMkLst>
          <pc:spChg chg="mod">
            <ac:chgData name="Jay Bogardus" userId="f4e9cb4c-ecfc-4725-831c-1a17754b526a" providerId="ADAL" clId="{80AACA41-903F-A04C-A64F-2E1355D2ABB6}" dt="2024-03-25T12:48:45.895" v="386" actId="166"/>
            <ac:spMkLst>
              <pc:docMk/>
              <pc:sldMasterMk cId="2934933602" sldId="2147483660"/>
              <pc:sldLayoutMk cId="2080906191" sldId="2147483661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80AACA41-903F-A04C-A64F-2E1355D2ABB6}" dt="2024-03-25T12:48:45.895" v="386" actId="166"/>
            <ac:spMkLst>
              <pc:docMk/>
              <pc:sldMasterMk cId="2934933602" sldId="2147483660"/>
              <pc:sldLayoutMk cId="2080906191" sldId="2147483661"/>
              <ac:spMk id="3" creationId="{00000000-0000-0000-0000-000000000000}"/>
            </ac:spMkLst>
          </pc:spChg>
          <pc:spChg chg="add del mod">
            <ac:chgData name="Jay Bogardus" userId="f4e9cb4c-ecfc-4725-831c-1a17754b526a" providerId="ADAL" clId="{80AACA41-903F-A04C-A64F-2E1355D2ABB6}" dt="2024-03-25T12:49:15.385" v="387" actId="478"/>
            <ac:spMkLst>
              <pc:docMk/>
              <pc:sldMasterMk cId="2934933602" sldId="2147483660"/>
              <pc:sldLayoutMk cId="2080906191" sldId="2147483661"/>
              <ac:spMk id="8" creationId="{C4681C65-DB78-0010-6745-29FE645975BF}"/>
            </ac:spMkLst>
          </pc:spChg>
          <pc:picChg chg="del">
            <ac:chgData name="Jay Bogardus" userId="f4e9cb4c-ecfc-4725-831c-1a17754b526a" providerId="ADAL" clId="{80AACA41-903F-A04C-A64F-2E1355D2ABB6}" dt="2024-03-25T12:41:42.534" v="3" actId="478"/>
            <ac:picMkLst>
              <pc:docMk/>
              <pc:sldMasterMk cId="2934933602" sldId="2147483660"/>
              <pc:sldLayoutMk cId="2080906191" sldId="2147483661"/>
              <ac:picMk id="5" creationId="{AA0D5BAE-0504-C2F7-FCE6-9E72A56B601C}"/>
            </ac:picMkLst>
          </pc:picChg>
          <pc:picChg chg="add mod modCrop">
            <ac:chgData name="Jay Bogardus" userId="f4e9cb4c-ecfc-4725-831c-1a17754b526a" providerId="ADAL" clId="{80AACA41-903F-A04C-A64F-2E1355D2ABB6}" dt="2024-03-25T12:50:08.085" v="411" actId="732"/>
            <ac:picMkLst>
              <pc:docMk/>
              <pc:sldMasterMk cId="2934933602" sldId="2147483660"/>
              <pc:sldLayoutMk cId="2080906191" sldId="2147483661"/>
              <ac:picMk id="6" creationId="{73A89B3A-1D0B-8FBE-7F69-479B096D346C}"/>
            </ac:picMkLst>
          </pc:picChg>
          <pc:picChg chg="mod">
            <ac:chgData name="Jay Bogardus" userId="f4e9cb4c-ecfc-4725-831c-1a17754b526a" providerId="ADAL" clId="{80AACA41-903F-A04C-A64F-2E1355D2ABB6}" dt="2024-03-25T13:06:36.943" v="4247" actId="14861"/>
            <ac:picMkLst>
              <pc:docMk/>
              <pc:sldMasterMk cId="2934933602" sldId="2147483660"/>
              <pc:sldLayoutMk cId="2080906191" sldId="2147483661"/>
              <ac:picMk id="7" creationId="{E0FDFD82-89D2-1F4B-FCF5-B466CDAE6B46}"/>
            </ac:picMkLst>
          </pc:picChg>
          <pc:picChg chg="add del mod">
            <ac:chgData name="Jay Bogardus" userId="f4e9cb4c-ecfc-4725-831c-1a17754b526a" providerId="ADAL" clId="{80AACA41-903F-A04C-A64F-2E1355D2ABB6}" dt="2024-03-25T12:55:33.082" v="415" actId="478"/>
            <ac:picMkLst>
              <pc:docMk/>
              <pc:sldMasterMk cId="2934933602" sldId="2147483660"/>
              <pc:sldLayoutMk cId="2080906191" sldId="2147483661"/>
              <ac:picMk id="10" creationId="{21CC8A6E-4F6B-14C6-AA34-6F240A3818A3}"/>
            </ac:picMkLst>
          </pc:picChg>
          <pc:picChg chg="add mod">
            <ac:chgData name="Jay Bogardus" userId="f4e9cb4c-ecfc-4725-831c-1a17754b526a" providerId="ADAL" clId="{80AACA41-903F-A04C-A64F-2E1355D2ABB6}" dt="2024-03-25T13:07:39.206" v="4617" actId="14861"/>
            <ac:picMkLst>
              <pc:docMk/>
              <pc:sldMasterMk cId="2934933602" sldId="2147483660"/>
              <pc:sldLayoutMk cId="2080906191" sldId="2147483661"/>
              <ac:picMk id="12" creationId="{B17099FF-6CEC-5B5B-65E9-12EF15AAE206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E5366-D1C9-CC4C-A84C-6A1538715C6D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8934-3BC4-8546-97F7-B3C25710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asino chips&#10;&#10;Description automatically generated">
            <a:extLst>
              <a:ext uri="{FF2B5EF4-FFF2-40B4-BE49-F238E27FC236}">
                <a16:creationId xmlns:a16="http://schemas.microsoft.com/office/drawing/2014/main" id="{73A89B3A-1D0B-8FBE-7F69-479B096D3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7" b="-80"/>
          <a:stretch/>
        </p:blipFill>
        <p:spPr>
          <a:xfrm>
            <a:off x="6381" y="0"/>
            <a:ext cx="740255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865352"/>
            <a:ext cx="5694946" cy="3130769"/>
          </a:xfrm>
        </p:spPr>
        <p:txBody>
          <a:bodyPr anchor="b">
            <a:normAutofit/>
          </a:bodyPr>
          <a:lstStyle>
            <a:lvl1pPr algn="r">
              <a:defRPr sz="5400" b="1">
                <a:solidFill>
                  <a:srgbClr val="FFDA27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202238"/>
            <a:ext cx="5694946" cy="1655762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FDFD82-89D2-1F4B-FCF5-B466CDAE6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4098" y="473117"/>
            <a:ext cx="6326847" cy="1354308"/>
          </a:xfrm>
          <a:prstGeom prst="rect">
            <a:avLst/>
          </a:prstGeom>
          <a:effectLst>
            <a:outerShdw blurRad="398015" dist="38100" dir="13500000" sx="102126" sy="102126" algn="br" rotWithShape="0">
              <a:schemeClr val="tx1">
                <a:lumMod val="50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7099FF-6CEC-5B5B-65E9-12EF15AAE2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289" y="4114800"/>
            <a:ext cx="3195392" cy="2464420"/>
          </a:xfrm>
          <a:prstGeom prst="rect">
            <a:avLst/>
          </a:prstGeom>
          <a:effectLst>
            <a:outerShdw blurRad="387637" dist="44377" sx="100008" sy="100008" algn="tl" rotWithShape="0">
              <a:schemeClr val="tx1">
                <a:lumMod val="50000"/>
              </a:scheme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n-US" sz="4000" dirty="0">
                <a:latin typeface="Franklin Gothic Medium" panose="020B0603020102020204" pitchFamily="34" charset="0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If you are not able to use a USB drive, make alternate arrangements with your Session Chair. You will not be able to use your own laptop 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</a:rPr>
              <a:t>and need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to use the conference-provided laptop.</a:t>
            </a:r>
          </a:p>
          <a:p>
            <a:pPr rtl="0"/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Please delete this slide before you </a:t>
            </a: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present at the meeting by selecting it </a:t>
            </a: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9111"/>
            <a:ext cx="2867580" cy="169614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780674"/>
            <a:ext cx="5662864" cy="2748724"/>
          </a:xfrm>
        </p:spPr>
        <p:txBody>
          <a:bodyPr>
            <a:normAutofit/>
          </a:bodyPr>
          <a:lstStyle/>
          <a:p>
            <a:r>
              <a:rPr lang="en-US" sz="6000" dirty="0"/>
              <a:t>Title of </a:t>
            </a:r>
            <a:br>
              <a:rPr lang="en-US" sz="6000" dirty="0"/>
            </a:br>
            <a:r>
              <a:rPr lang="en-US" sz="6000" dirty="0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4529398"/>
            <a:ext cx="5662863" cy="1119280"/>
          </a:xfrm>
        </p:spPr>
        <p:txBody>
          <a:bodyPr/>
          <a:lstStyle/>
          <a:p>
            <a:r>
              <a:rPr lang="en-US" dirty="0"/>
              <a:t>Name of Presenter</a:t>
            </a:r>
          </a:p>
          <a:p>
            <a:r>
              <a:rPr lang="en-US" dirty="0"/>
              <a:t>Title of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9776001" y="5827473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</p:spPr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292</TotalTime>
  <Words>119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Medium</vt:lpstr>
      <vt:lpstr>Wingdings</vt:lpstr>
      <vt:lpstr>ANS 16x9_02_ NEW</vt:lpstr>
      <vt:lpstr>PowerPoint Presentation</vt:lpstr>
      <vt:lpstr>Title of 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32</cp:revision>
  <dcterms:created xsi:type="dcterms:W3CDTF">2017-01-30T20:04:56Z</dcterms:created>
  <dcterms:modified xsi:type="dcterms:W3CDTF">2024-03-25T13:08:29Z</dcterms:modified>
</cp:coreProperties>
</file>