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 Bogardus" initials="JB" lastIdx="2" clrIdx="0">
    <p:extLst>
      <p:ext uri="{19B8F6BF-5375-455C-9EA6-DF929625EA0E}">
        <p15:presenceInfo xmlns:p15="http://schemas.microsoft.com/office/powerpoint/2012/main" userId="S::jbogardus@ans.org::f4e9cb4c-ecfc-4725-831c-1a17754b52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98"/>
    <a:srgbClr val="003493"/>
    <a:srgbClr val="BE3636"/>
    <a:srgbClr val="576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EEA5DE-ECCA-054E-8428-C5D04C13A663}" v="2" dt="2023-11-27T22:07:37.9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327"/>
  </p:normalViewPr>
  <p:slideViewPr>
    <p:cSldViewPr snapToGrid="0" showGuides="1">
      <p:cViewPr varScale="1">
        <p:scale>
          <a:sx n="129" d="100"/>
          <a:sy n="129" d="100"/>
        </p:scale>
        <p:origin x="52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5A6E9-C7F6-A94D-86A0-DC80ECEB71E8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C1FB9-6F41-C646-AA47-606114600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9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230" y="1700464"/>
            <a:ext cx="7462275" cy="2821644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829" y="4689290"/>
            <a:ext cx="11080422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11/27/23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D1D8119-F2BB-28B0-0F3E-B671474F8B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310"/>
            <a:ext cx="12180232" cy="685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B5ADA29-29F4-5D45-9563-67F92E85D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BBBB0095-2F5A-494C-8CA2-A6C4638EB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pPr/>
              <a:t>11/27/23</a:t>
            </a:fld>
            <a:endParaRPr lang="en-US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6CDDB342-D2DD-6B40-AD2A-E7E523943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364086E-566C-E542-8E7A-FED0A4C7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8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6005" y="6294637"/>
            <a:ext cx="1204551" cy="4434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11/27/23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blue usb drive&#10;&#10;Description automatically generated with medium confidence">
            <a:extLst>
              <a:ext uri="{FF2B5EF4-FFF2-40B4-BE49-F238E27FC236}">
                <a16:creationId xmlns:a16="http://schemas.microsoft.com/office/drawing/2014/main" id="{22BE7504-0F73-4CB2-5144-D81A455EE4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03" b="6081"/>
          <a:stretch/>
        </p:blipFill>
        <p:spPr>
          <a:xfrm>
            <a:off x="5403745" y="4247910"/>
            <a:ext cx="6799830" cy="247993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FD9B3AC-B648-A7FA-8B86-2B062A5E1E3D}"/>
              </a:ext>
            </a:extLst>
          </p:cNvPr>
          <p:cNvSpPr txBox="1"/>
          <p:nvPr/>
        </p:nvSpPr>
        <p:spPr>
          <a:xfrm>
            <a:off x="441807" y="1666262"/>
            <a:ext cx="75331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F5496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Bring your slide presentation on a USB drive to be connected to the session room laptop.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563B70-446D-2DE8-6D27-26974FE8FA61}"/>
              </a:ext>
            </a:extLst>
          </p:cNvPr>
          <p:cNvSpPr txBox="1"/>
          <p:nvPr/>
        </p:nvSpPr>
        <p:spPr>
          <a:xfrm>
            <a:off x="534407" y="3983584"/>
            <a:ext cx="62946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If you are not able to use a USB drive, make alternate arrangements with your Session Chair. You will not be able to use your own laptop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 need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 use the conference-provided laptop.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Please delete this slide before you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present at the meeting by selecting it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on the left sidebar and clicking delete.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D6C300F-2F6A-B367-83AB-9AF97D9222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42116" y="1909111"/>
            <a:ext cx="2867580" cy="1696144"/>
          </a:xfrm>
          <a:prstGeom prst="rect">
            <a:avLst/>
          </a:prstGeom>
        </p:spPr>
      </p:pic>
      <p:sp>
        <p:nvSpPr>
          <p:cNvPr id="30" name="Pentagon 29">
            <a:extLst>
              <a:ext uri="{FF2B5EF4-FFF2-40B4-BE49-F238E27FC236}">
                <a16:creationId xmlns:a16="http://schemas.microsoft.com/office/drawing/2014/main" id="{E7CB2737-75C9-2261-857C-32E006D85EE3}"/>
              </a:ext>
            </a:extLst>
          </p:cNvPr>
          <p:cNvSpPr/>
          <p:nvPr/>
        </p:nvSpPr>
        <p:spPr>
          <a:xfrm>
            <a:off x="0" y="341907"/>
            <a:ext cx="4919241" cy="1192192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D3DFEEC-2546-6343-9CA9-8351354AFAAF}"/>
              </a:ext>
            </a:extLst>
          </p:cNvPr>
          <p:cNvSpPr txBox="1"/>
          <p:nvPr/>
        </p:nvSpPr>
        <p:spPr>
          <a:xfrm>
            <a:off x="441807" y="492379"/>
            <a:ext cx="5162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REMINDER: </a:t>
            </a:r>
          </a:p>
        </p:txBody>
      </p:sp>
      <p:sp>
        <p:nvSpPr>
          <p:cNvPr id="31" name="Chevron 30">
            <a:extLst>
              <a:ext uri="{FF2B5EF4-FFF2-40B4-BE49-F238E27FC236}">
                <a16:creationId xmlns:a16="http://schemas.microsoft.com/office/drawing/2014/main" id="{CA67F5BE-8CE3-136F-DD2C-46B8499AB334}"/>
              </a:ext>
            </a:extLst>
          </p:cNvPr>
          <p:cNvSpPr/>
          <p:nvPr/>
        </p:nvSpPr>
        <p:spPr>
          <a:xfrm>
            <a:off x="4815068" y="341907"/>
            <a:ext cx="1099595" cy="1192192"/>
          </a:xfrm>
          <a:prstGeom prst="chevron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F549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3" name="Chevron 32">
            <a:extLst>
              <a:ext uri="{FF2B5EF4-FFF2-40B4-BE49-F238E27FC236}">
                <a16:creationId xmlns:a16="http://schemas.microsoft.com/office/drawing/2014/main" id="{C9503F3E-D4EA-FC55-5027-4330FF7CE782}"/>
              </a:ext>
            </a:extLst>
          </p:cNvPr>
          <p:cNvSpPr/>
          <p:nvPr/>
        </p:nvSpPr>
        <p:spPr>
          <a:xfrm>
            <a:off x="5729468" y="341907"/>
            <a:ext cx="1099595" cy="1192192"/>
          </a:xfrm>
          <a:prstGeom prst="chevron">
            <a:avLst/>
          </a:prstGeom>
          <a:solidFill>
            <a:schemeClr val="accent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F549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87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55327" y="231337"/>
            <a:ext cx="5818910" cy="3704081"/>
          </a:xfrm>
        </p:spPr>
        <p:txBody>
          <a:bodyPr>
            <a:normAutofit/>
          </a:bodyPr>
          <a:lstStyle/>
          <a:p>
            <a:pPr algn="r"/>
            <a:r>
              <a:rPr lang="en-US" sz="5600" b="1" dirty="0">
                <a:solidFill>
                  <a:schemeClr val="bg2">
                    <a:lumMod val="10000"/>
                  </a:schemeClr>
                </a:solidFill>
                <a:effectLst/>
              </a:rPr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50283" y="4119537"/>
            <a:ext cx="4462656" cy="1738996"/>
          </a:xfrm>
        </p:spPr>
        <p:txBody>
          <a:bodyPr>
            <a:normAutofit/>
          </a:bodyPr>
          <a:lstStyle/>
          <a:p>
            <a:pPr algn="r"/>
            <a:r>
              <a:rPr lang="en-US" sz="2400" dirty="0">
                <a:solidFill>
                  <a:schemeClr val="bg2">
                    <a:lumMod val="10000"/>
                  </a:schemeClr>
                </a:solidFill>
                <a:effectLst/>
              </a:rPr>
              <a:t>Name of Presenter </a:t>
            </a:r>
          </a:p>
          <a:p>
            <a:pPr algn="r"/>
            <a:r>
              <a:rPr lang="en-US" sz="2000" i="1" dirty="0">
                <a:solidFill>
                  <a:schemeClr val="bg2">
                    <a:lumMod val="10000"/>
                  </a:schemeClr>
                </a:solidFill>
                <a:effectLst/>
              </a:rPr>
              <a:t>Title of Presenter</a:t>
            </a:r>
            <a:endParaRPr lang="en-US" sz="2400" i="1" dirty="0"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9463" y="5858533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FFFC2D-831D-8EA6-F745-C9A728D43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061" y="5974246"/>
            <a:ext cx="1326076" cy="652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118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Franklin Gothic Medium</vt:lpstr>
      <vt:lpstr>Wingdings</vt:lpstr>
      <vt:lpstr>ANS 16x9_02_ NEW</vt:lpstr>
      <vt:lpstr>PowerPoint Presentation</vt:lpstr>
      <vt:lpstr>Title of Presentation</vt:lpstr>
      <vt:lpstr>Text Slide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Jay Bogardus</cp:lastModifiedBy>
  <cp:revision>29</cp:revision>
  <dcterms:created xsi:type="dcterms:W3CDTF">2017-01-30T20:04:56Z</dcterms:created>
  <dcterms:modified xsi:type="dcterms:W3CDTF">2023-11-27T22:07:47Z</dcterms:modified>
</cp:coreProperties>
</file>