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1pPr>
    <a:lvl2pPr marL="1753427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2pPr>
    <a:lvl3pPr marL="3506854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3pPr>
    <a:lvl4pPr marL="5260282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4pPr>
    <a:lvl5pPr marL="7013709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5pPr>
    <a:lvl6pPr marL="8767136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6pPr>
    <a:lvl7pPr marL="10520563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7pPr>
    <a:lvl8pPr marL="12273990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8pPr>
    <a:lvl9pPr marL="14027418" algn="l" defTabSz="1753427" rtl="0" eaLnBrk="1" latinLnBrk="0" hangingPunct="1">
      <a:defRPr sz="69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285"/>
    <a:srgbClr val="0F8041"/>
    <a:srgbClr val="D18B29"/>
    <a:srgbClr val="6DA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33"/>
    <p:restoredTop sz="96327"/>
  </p:normalViewPr>
  <p:slideViewPr>
    <p:cSldViewPr snapToGrid="0">
      <p:cViewPr>
        <p:scale>
          <a:sx n="43" d="100"/>
          <a:sy n="43" d="100"/>
        </p:scale>
        <p:origin x="9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410" y="7003598"/>
            <a:ext cx="22700456" cy="14898735"/>
          </a:xfrm>
          <a:prstGeom prst="rect">
            <a:avLst/>
          </a:prstGeom>
        </p:spPr>
        <p:txBody>
          <a:bodyPr anchor="b"/>
          <a:lstStyle>
            <a:lvl1pPr algn="ctr">
              <a:defRPr sz="13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5"/>
            <a:ext cx="22700456" cy="10332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63"/>
            </a:lvl1pPr>
            <a:lvl2pPr marL="1021561" indent="0" algn="ctr">
              <a:buNone/>
              <a:defRPr sz="4469"/>
            </a:lvl2pPr>
            <a:lvl3pPr marL="2043122" indent="0" algn="ctr">
              <a:buNone/>
              <a:defRPr sz="4022"/>
            </a:lvl3pPr>
            <a:lvl4pPr marL="3064682" indent="0" algn="ctr">
              <a:buNone/>
              <a:defRPr sz="3575"/>
            </a:lvl4pPr>
            <a:lvl5pPr marL="4086243" indent="0" algn="ctr">
              <a:buNone/>
              <a:defRPr sz="3575"/>
            </a:lvl5pPr>
            <a:lvl6pPr marL="5107804" indent="0" algn="ctr">
              <a:buNone/>
              <a:defRPr sz="3575"/>
            </a:lvl6pPr>
            <a:lvl7pPr marL="6129365" indent="0" algn="ctr">
              <a:buNone/>
              <a:defRPr sz="3575"/>
            </a:lvl7pPr>
            <a:lvl8pPr marL="7150926" indent="0" algn="ctr">
              <a:buNone/>
              <a:defRPr sz="3575"/>
            </a:lvl8pPr>
            <a:lvl9pPr marL="8172487" indent="0" algn="ctr">
              <a:buNone/>
              <a:defRPr sz="357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B8E8FB-0A84-CB12-CED9-3ED9686C7B2E}"/>
              </a:ext>
            </a:extLst>
          </p:cNvPr>
          <p:cNvSpPr txBox="1"/>
          <p:nvPr userDrawn="1"/>
        </p:nvSpPr>
        <p:spPr>
          <a:xfrm>
            <a:off x="1389079" y="5116703"/>
            <a:ext cx="184731" cy="1069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6348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2"/>
            <a:ext cx="26105525" cy="8271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5" y="11391986"/>
            <a:ext cx="26105525" cy="271525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19" y="2278399"/>
            <a:ext cx="6526382" cy="362661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6" y="2278399"/>
            <a:ext cx="19200803" cy="362661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2"/>
            <a:ext cx="26105525" cy="8271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875" y="11391986"/>
            <a:ext cx="26105525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1" y="10668849"/>
            <a:ext cx="26105525" cy="17801210"/>
          </a:xfrm>
          <a:prstGeom prst="rect">
            <a:avLst/>
          </a:prstGeom>
        </p:spPr>
        <p:txBody>
          <a:bodyPr anchor="b"/>
          <a:lstStyle>
            <a:lvl1pPr>
              <a:defRPr sz="13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1" y="28638466"/>
            <a:ext cx="26105525" cy="93612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63">
                <a:solidFill>
                  <a:schemeClr val="tx1">
                    <a:tint val="82000"/>
                  </a:schemeClr>
                </a:solidFill>
              </a:defRPr>
            </a:lvl1pPr>
            <a:lvl2pPr marL="1021561" indent="0">
              <a:buNone/>
              <a:defRPr sz="4469">
                <a:solidFill>
                  <a:schemeClr val="tx1">
                    <a:tint val="82000"/>
                  </a:schemeClr>
                </a:solidFill>
              </a:defRPr>
            </a:lvl2pPr>
            <a:lvl3pPr marL="2043122" indent="0">
              <a:buNone/>
              <a:defRPr sz="4022">
                <a:solidFill>
                  <a:schemeClr val="tx1">
                    <a:tint val="82000"/>
                  </a:schemeClr>
                </a:solidFill>
              </a:defRPr>
            </a:lvl3pPr>
            <a:lvl4pPr marL="3064682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4pPr>
            <a:lvl5pPr marL="4086243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5pPr>
            <a:lvl6pPr marL="5107804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6pPr>
            <a:lvl7pPr marL="6129365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7pPr>
            <a:lvl8pPr marL="7150926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8pPr>
            <a:lvl9pPr marL="8172487" indent="0">
              <a:buNone/>
              <a:defRPr sz="35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2"/>
            <a:ext cx="26105525" cy="8271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6"/>
            <a:ext cx="12863592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6"/>
            <a:ext cx="12863592" cy="271525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8" y="2278402"/>
            <a:ext cx="26105525" cy="8271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0" y="10490536"/>
            <a:ext cx="12804475" cy="51412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363" b="1"/>
            </a:lvl1pPr>
            <a:lvl2pPr marL="1021561" indent="0">
              <a:buNone/>
              <a:defRPr sz="4469" b="1"/>
            </a:lvl2pPr>
            <a:lvl3pPr marL="2043122" indent="0">
              <a:buNone/>
              <a:defRPr sz="4022" b="1"/>
            </a:lvl3pPr>
            <a:lvl4pPr marL="3064682" indent="0">
              <a:buNone/>
              <a:defRPr sz="3575" b="1"/>
            </a:lvl4pPr>
            <a:lvl5pPr marL="4086243" indent="0">
              <a:buNone/>
              <a:defRPr sz="3575" b="1"/>
            </a:lvl5pPr>
            <a:lvl6pPr marL="5107804" indent="0">
              <a:buNone/>
              <a:defRPr sz="3575" b="1"/>
            </a:lvl6pPr>
            <a:lvl7pPr marL="6129365" indent="0">
              <a:buNone/>
              <a:defRPr sz="3575" b="1"/>
            </a:lvl7pPr>
            <a:lvl8pPr marL="7150926" indent="0">
              <a:buNone/>
              <a:defRPr sz="3575" b="1"/>
            </a:lvl8pPr>
            <a:lvl9pPr marL="8172487" indent="0">
              <a:buNone/>
              <a:defRPr sz="35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0" y="15631785"/>
            <a:ext cx="12804475" cy="2299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08" y="10490536"/>
            <a:ext cx="12867535" cy="51412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363" b="1"/>
            </a:lvl1pPr>
            <a:lvl2pPr marL="1021561" indent="0">
              <a:buNone/>
              <a:defRPr sz="4469" b="1"/>
            </a:lvl2pPr>
            <a:lvl3pPr marL="2043122" indent="0">
              <a:buNone/>
              <a:defRPr sz="4022" b="1"/>
            </a:lvl3pPr>
            <a:lvl4pPr marL="3064682" indent="0">
              <a:buNone/>
              <a:defRPr sz="3575" b="1"/>
            </a:lvl4pPr>
            <a:lvl5pPr marL="4086243" indent="0">
              <a:buNone/>
              <a:defRPr sz="3575" b="1"/>
            </a:lvl5pPr>
            <a:lvl6pPr marL="5107804" indent="0">
              <a:buNone/>
              <a:defRPr sz="3575" b="1"/>
            </a:lvl6pPr>
            <a:lvl7pPr marL="6129365" indent="0">
              <a:buNone/>
              <a:defRPr sz="3575" b="1"/>
            </a:lvl7pPr>
            <a:lvl8pPr marL="7150926" indent="0">
              <a:buNone/>
              <a:defRPr sz="3575" b="1"/>
            </a:lvl8pPr>
            <a:lvl9pPr marL="8172487" indent="0">
              <a:buNone/>
              <a:defRPr sz="35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08" y="15631785"/>
            <a:ext cx="12867535" cy="2299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0875" y="2278402"/>
            <a:ext cx="26105525" cy="8271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  <a:prstGeom prst="rect">
            <a:avLst/>
          </a:prstGeom>
        </p:spPr>
        <p:txBody>
          <a:bodyPr anchor="b"/>
          <a:lstStyle>
            <a:lvl1pPr>
              <a:defRPr sz="7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5" y="6161582"/>
            <a:ext cx="15322808" cy="30411646"/>
          </a:xfrm>
          <a:prstGeom prst="rect">
            <a:avLst/>
          </a:prstGeom>
        </p:spPr>
        <p:txBody>
          <a:bodyPr/>
          <a:lstStyle>
            <a:lvl1pPr>
              <a:defRPr sz="7150"/>
            </a:lvl1pPr>
            <a:lvl2pPr>
              <a:defRPr sz="6256"/>
            </a:lvl2pPr>
            <a:lvl3pPr>
              <a:defRPr sz="5363"/>
            </a:lvl3pPr>
            <a:lvl4pPr>
              <a:defRPr sz="4469"/>
            </a:lvl4pPr>
            <a:lvl5pPr>
              <a:defRPr sz="4469"/>
            </a:lvl5pPr>
            <a:lvl6pPr>
              <a:defRPr sz="4469"/>
            </a:lvl6pPr>
            <a:lvl7pPr>
              <a:defRPr sz="4469"/>
            </a:lvl7pPr>
            <a:lvl8pPr>
              <a:defRPr sz="4469"/>
            </a:lvl8pPr>
            <a:lvl9pPr>
              <a:defRPr sz="44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9" y="12838273"/>
            <a:ext cx="9761983" cy="237844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75"/>
            </a:lvl1pPr>
            <a:lvl2pPr marL="1021561" indent="0">
              <a:buNone/>
              <a:defRPr sz="3128"/>
            </a:lvl2pPr>
            <a:lvl3pPr marL="2043122" indent="0">
              <a:buNone/>
              <a:defRPr sz="2681"/>
            </a:lvl3pPr>
            <a:lvl4pPr marL="3064682" indent="0">
              <a:buNone/>
              <a:defRPr sz="2234"/>
            </a:lvl4pPr>
            <a:lvl5pPr marL="4086243" indent="0">
              <a:buNone/>
              <a:defRPr sz="2234"/>
            </a:lvl5pPr>
            <a:lvl6pPr marL="5107804" indent="0">
              <a:buNone/>
              <a:defRPr sz="2234"/>
            </a:lvl6pPr>
            <a:lvl7pPr marL="6129365" indent="0">
              <a:buNone/>
              <a:defRPr sz="2234"/>
            </a:lvl7pPr>
            <a:lvl8pPr marL="7150926" indent="0">
              <a:buNone/>
              <a:defRPr sz="2234"/>
            </a:lvl8pPr>
            <a:lvl9pPr marL="8172487" indent="0">
              <a:buNone/>
              <a:defRPr sz="22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  <a:prstGeom prst="rect">
            <a:avLst/>
          </a:prstGeom>
        </p:spPr>
        <p:txBody>
          <a:bodyPr anchor="b"/>
          <a:lstStyle>
            <a:lvl1pPr>
              <a:defRPr sz="7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5" y="6161582"/>
            <a:ext cx="15322808" cy="3041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150"/>
            </a:lvl1pPr>
            <a:lvl2pPr marL="1021561" indent="0">
              <a:buNone/>
              <a:defRPr sz="6256"/>
            </a:lvl2pPr>
            <a:lvl3pPr marL="2043122" indent="0">
              <a:buNone/>
              <a:defRPr sz="5363"/>
            </a:lvl3pPr>
            <a:lvl4pPr marL="3064682" indent="0">
              <a:buNone/>
              <a:defRPr sz="4469"/>
            </a:lvl4pPr>
            <a:lvl5pPr marL="4086243" indent="0">
              <a:buNone/>
              <a:defRPr sz="4469"/>
            </a:lvl5pPr>
            <a:lvl6pPr marL="5107804" indent="0">
              <a:buNone/>
              <a:defRPr sz="4469"/>
            </a:lvl6pPr>
            <a:lvl7pPr marL="6129365" indent="0">
              <a:buNone/>
              <a:defRPr sz="4469"/>
            </a:lvl7pPr>
            <a:lvl8pPr marL="7150926" indent="0">
              <a:buNone/>
              <a:defRPr sz="4469"/>
            </a:lvl8pPr>
            <a:lvl9pPr marL="8172487" indent="0">
              <a:buNone/>
              <a:defRPr sz="446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9" y="12838273"/>
            <a:ext cx="9761983" cy="237844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75"/>
            </a:lvl1pPr>
            <a:lvl2pPr marL="1021561" indent="0">
              <a:buNone/>
              <a:defRPr sz="3128"/>
            </a:lvl2pPr>
            <a:lvl3pPr marL="2043122" indent="0">
              <a:buNone/>
              <a:defRPr sz="2681"/>
            </a:lvl3pPr>
            <a:lvl4pPr marL="3064682" indent="0">
              <a:buNone/>
              <a:defRPr sz="2234"/>
            </a:lvl4pPr>
            <a:lvl5pPr marL="4086243" indent="0">
              <a:buNone/>
              <a:defRPr sz="2234"/>
            </a:lvl5pPr>
            <a:lvl6pPr marL="5107804" indent="0">
              <a:buNone/>
              <a:defRPr sz="2234"/>
            </a:lvl6pPr>
            <a:lvl7pPr marL="6129365" indent="0">
              <a:buNone/>
              <a:defRPr sz="2234"/>
            </a:lvl7pPr>
            <a:lvl8pPr marL="7150926" indent="0">
              <a:buNone/>
              <a:defRPr sz="2234"/>
            </a:lvl8pPr>
            <a:lvl9pPr marL="8172487" indent="0">
              <a:buNone/>
              <a:defRPr sz="22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0875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6035" y="39663923"/>
            <a:ext cx="10215205" cy="22783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76263" y="39663923"/>
            <a:ext cx="6810137" cy="2278397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background with green and grey text&#10;&#10;Description automatically generated">
            <a:extLst>
              <a:ext uri="{FF2B5EF4-FFF2-40B4-BE49-F238E27FC236}">
                <a16:creationId xmlns:a16="http://schemas.microsoft.com/office/drawing/2014/main" id="{5C5B9E55-0DC0-EC61-7BCF-40F58D0D7CF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91031" y="3709020"/>
            <a:ext cx="5935749" cy="267414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FF37B0DF-30E2-A618-B10E-9326BD1B84D6}"/>
              </a:ext>
            </a:extLst>
          </p:cNvPr>
          <p:cNvGrpSpPr/>
          <p:nvPr userDrawn="1"/>
        </p:nvGrpSpPr>
        <p:grpSpPr>
          <a:xfrm>
            <a:off x="0" y="6561963"/>
            <a:ext cx="30267275" cy="713237"/>
            <a:chOff x="0" y="7674956"/>
            <a:chExt cx="32918400" cy="7315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4E18FCC-28BD-C86A-41B4-265F944F5D45}"/>
                </a:ext>
              </a:extLst>
            </p:cNvPr>
            <p:cNvSpPr/>
            <p:nvPr userDrawn="1"/>
          </p:nvSpPr>
          <p:spPr>
            <a:xfrm>
              <a:off x="0" y="7674956"/>
              <a:ext cx="32918400" cy="182880"/>
            </a:xfrm>
            <a:prstGeom prst="rect">
              <a:avLst/>
            </a:prstGeom>
            <a:solidFill>
              <a:srgbClr val="6DA9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348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47FA355-5647-1EC1-54A3-EBD691CE46BA}"/>
                </a:ext>
              </a:extLst>
            </p:cNvPr>
            <p:cNvSpPr/>
            <p:nvPr userDrawn="1"/>
          </p:nvSpPr>
          <p:spPr>
            <a:xfrm>
              <a:off x="0" y="7857836"/>
              <a:ext cx="32918400" cy="182880"/>
            </a:xfrm>
            <a:prstGeom prst="rect">
              <a:avLst/>
            </a:prstGeom>
            <a:solidFill>
              <a:srgbClr val="81828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348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7286841-2F49-3833-9470-2CE87082B27C}"/>
                </a:ext>
              </a:extLst>
            </p:cNvPr>
            <p:cNvSpPr/>
            <p:nvPr userDrawn="1"/>
          </p:nvSpPr>
          <p:spPr>
            <a:xfrm>
              <a:off x="0" y="8040716"/>
              <a:ext cx="32918400" cy="182880"/>
            </a:xfrm>
            <a:prstGeom prst="rect">
              <a:avLst/>
            </a:prstGeom>
            <a:solidFill>
              <a:srgbClr val="D18B2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348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C8009F-DB6C-EFDA-F7E9-38D7B8EEA226}"/>
                </a:ext>
              </a:extLst>
            </p:cNvPr>
            <p:cNvSpPr/>
            <p:nvPr userDrawn="1"/>
          </p:nvSpPr>
          <p:spPr>
            <a:xfrm>
              <a:off x="0" y="8223596"/>
              <a:ext cx="32918400" cy="182880"/>
            </a:xfrm>
            <a:prstGeom prst="rect">
              <a:avLst/>
            </a:prstGeom>
            <a:solidFill>
              <a:srgbClr val="0F804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348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043122" rtl="0" eaLnBrk="1" latinLnBrk="0" hangingPunct="1">
        <a:lnSpc>
          <a:spcPct val="90000"/>
        </a:lnSpc>
        <a:spcBef>
          <a:spcPct val="0"/>
        </a:spcBef>
        <a:buNone/>
        <a:defRPr sz="9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0780" indent="-510780" algn="l" defTabSz="2043122" rtl="0" eaLnBrk="1" latinLnBrk="0" hangingPunct="1">
        <a:lnSpc>
          <a:spcPct val="90000"/>
        </a:lnSpc>
        <a:spcBef>
          <a:spcPts val="2234"/>
        </a:spcBef>
        <a:buFont typeface="Arial" panose="020B0604020202020204" pitchFamily="34" charset="0"/>
        <a:buChar char="•"/>
        <a:defRPr sz="6256" kern="1200">
          <a:solidFill>
            <a:schemeClr val="tx1"/>
          </a:solidFill>
          <a:latin typeface="+mn-lt"/>
          <a:ea typeface="+mn-ea"/>
          <a:cs typeface="+mn-cs"/>
        </a:defRPr>
      </a:lvl1pPr>
      <a:lvl2pPr marL="1532341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5363" kern="1200">
          <a:solidFill>
            <a:schemeClr val="tx1"/>
          </a:solidFill>
          <a:latin typeface="+mn-lt"/>
          <a:ea typeface="+mn-ea"/>
          <a:cs typeface="+mn-cs"/>
        </a:defRPr>
      </a:lvl2pPr>
      <a:lvl3pPr marL="2553902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575463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4pPr>
      <a:lvl5pPr marL="4597024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5pPr>
      <a:lvl6pPr marL="5618585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6pPr>
      <a:lvl7pPr marL="6640145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7pPr>
      <a:lvl8pPr marL="7661706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8pPr>
      <a:lvl9pPr marL="8683267" indent="-510780" algn="l" defTabSz="2043122" rtl="0" eaLnBrk="1" latinLnBrk="0" hangingPunct="1">
        <a:lnSpc>
          <a:spcPct val="90000"/>
        </a:lnSpc>
        <a:spcBef>
          <a:spcPts val="1118"/>
        </a:spcBef>
        <a:buFont typeface="Arial" panose="020B0604020202020204" pitchFamily="34" charset="0"/>
        <a:buChar char="•"/>
        <a:defRPr sz="40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1pPr>
      <a:lvl2pPr marL="1021561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2pPr>
      <a:lvl3pPr marL="2043122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3pPr>
      <a:lvl4pPr marL="3064682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4pPr>
      <a:lvl5pPr marL="4086243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5pPr>
      <a:lvl6pPr marL="5107804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6pPr>
      <a:lvl7pPr marL="6129365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7pPr>
      <a:lvl8pPr marL="7150926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8pPr>
      <a:lvl9pPr marL="8172487" algn="l" defTabSz="2043122" rtl="0" eaLnBrk="1" latinLnBrk="0" hangingPunct="1">
        <a:defRPr sz="40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A5034-78CB-205B-F072-1D1D1CD5A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2272" y="572513"/>
            <a:ext cx="25222729" cy="3026728"/>
          </a:xfrm>
        </p:spPr>
        <p:txBody>
          <a:bodyPr anchor="ctr" anchorCtr="0">
            <a:normAutofit/>
          </a:bodyPr>
          <a:lstStyle/>
          <a:p>
            <a:r>
              <a:rPr lang="en-US" sz="13425" b="1" dirty="0">
                <a:solidFill>
                  <a:srgbClr val="0F8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564463-16A9-02F0-9275-7B2CB2F50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5681" y="3599241"/>
            <a:ext cx="17655910" cy="2292976"/>
          </a:xfrm>
        </p:spPr>
        <p:txBody>
          <a:bodyPr anchor="ctr" anchorCtr="0">
            <a:normAutofit/>
          </a:bodyPr>
          <a:lstStyle/>
          <a:p>
            <a:r>
              <a:rPr lang="en-US" sz="5517" dirty="0">
                <a:solidFill>
                  <a:srgbClr val="81828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List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6338008-D874-B0A9-DBF5-54F68F19D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645" y="8749221"/>
            <a:ext cx="25623357" cy="2657084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79823" tIns="39915" rIns="79823" bIns="39915">
            <a:spAutoFit/>
          </a:bodyPr>
          <a:lstStyle/>
          <a:p>
            <a:pPr algn="just" rtl="0" hangingPunct="0"/>
            <a:r>
              <a:rPr lang="en-GB" sz="558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free to style your poster as you wish. </a:t>
            </a:r>
          </a:p>
          <a:p>
            <a:pPr algn="just" hangingPunct="0"/>
            <a:r>
              <a:rPr lang="en-US" sz="558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requirement is that the poster will be in portrait format: 36” wide by 48” tall for US and A0 (84.1 cm wide by 118.9 cm tall) for non-US participants.</a:t>
            </a:r>
          </a:p>
        </p:txBody>
      </p:sp>
    </p:spTree>
    <p:extLst>
      <p:ext uri="{BB962C8B-B14F-4D97-AF65-F5344CB8AC3E}">
        <p14:creationId xmlns:p14="http://schemas.microsoft.com/office/powerpoint/2010/main" val="252275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D18A29"/>
      </a:lt1>
      <a:dk2>
        <a:srgbClr val="0E7E40"/>
      </a:dk2>
      <a:lt2>
        <a:srgbClr val="808284"/>
      </a:lt2>
      <a:accent1>
        <a:srgbClr val="0E8041"/>
      </a:accent1>
      <a:accent2>
        <a:srgbClr val="D18A29"/>
      </a:accent2>
      <a:accent3>
        <a:srgbClr val="808284"/>
      </a:accent3>
      <a:accent4>
        <a:srgbClr val="6CA9DB"/>
      </a:accent4>
      <a:accent5>
        <a:srgbClr val="000000"/>
      </a:accent5>
      <a:accent6>
        <a:srgbClr val="FEFFFF"/>
      </a:accent6>
      <a:hlink>
        <a:srgbClr val="0432FF"/>
      </a:hlink>
      <a:folHlink>
        <a:srgbClr val="9437F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52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Anne</dc:creator>
  <cp:lastModifiedBy>Campbell, Anne</cp:lastModifiedBy>
  <cp:revision>5</cp:revision>
  <dcterms:created xsi:type="dcterms:W3CDTF">2023-10-18T13:05:56Z</dcterms:created>
  <dcterms:modified xsi:type="dcterms:W3CDTF">2023-10-18T20:10:36Z</dcterms:modified>
</cp:coreProperties>
</file>