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1843384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384" algn="l" defTabSz="1843384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768" algn="l" defTabSz="1843384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153" algn="l" defTabSz="1843384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538" algn="l" defTabSz="1843384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6922" algn="l" defTabSz="1843384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306" algn="l" defTabSz="1843384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3690" algn="l" defTabSz="1843384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075" algn="l" defTabSz="1843384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8285"/>
    <a:srgbClr val="0F8041"/>
    <a:srgbClr val="D18B29"/>
    <a:srgbClr val="6DA9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15"/>
    <p:restoredTop sz="96327"/>
  </p:normalViewPr>
  <p:slideViewPr>
    <p:cSldViewPr snapToGrid="0">
      <p:cViewPr>
        <p:scale>
          <a:sx n="43" d="100"/>
          <a:sy n="43" d="100"/>
        </p:scale>
        <p:origin x="5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7183124"/>
            <a:ext cx="24688800" cy="15280640"/>
          </a:xfrm>
          <a:prstGeom prst="rect">
            <a:avLst/>
          </a:prstGeom>
        </p:spPr>
        <p:txBody>
          <a:bodyPr anchor="b"/>
          <a:lstStyle>
            <a:lvl1pPr algn="ctr">
              <a:defRPr sz="145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4"/>
            <a:ext cx="24688800" cy="1059687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832"/>
            </a:lvl1pPr>
            <a:lvl2pPr marL="1110996" indent="0" algn="ctr">
              <a:buNone/>
              <a:defRPr sz="4860"/>
            </a:lvl2pPr>
            <a:lvl3pPr marL="2221992" indent="0" algn="ctr">
              <a:buNone/>
              <a:defRPr sz="4374"/>
            </a:lvl3pPr>
            <a:lvl4pPr marL="3332988" indent="0" algn="ctr">
              <a:buNone/>
              <a:defRPr sz="3888"/>
            </a:lvl4pPr>
            <a:lvl5pPr marL="4443984" indent="0" algn="ctr">
              <a:buNone/>
              <a:defRPr sz="3888"/>
            </a:lvl5pPr>
            <a:lvl6pPr marL="5554980" indent="0" algn="ctr">
              <a:buNone/>
              <a:defRPr sz="3888"/>
            </a:lvl6pPr>
            <a:lvl7pPr marL="6665976" indent="0" algn="ctr">
              <a:buNone/>
              <a:defRPr sz="3888"/>
            </a:lvl7pPr>
            <a:lvl8pPr marL="7776972" indent="0" algn="ctr">
              <a:buNone/>
              <a:defRPr sz="3888"/>
            </a:lvl8pPr>
            <a:lvl9pPr marL="8887968" indent="0" algn="ctr">
              <a:buNone/>
              <a:defRPr sz="388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40680644"/>
            <a:ext cx="7406640" cy="233680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40680644"/>
            <a:ext cx="11109960" cy="2336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40680644"/>
            <a:ext cx="7406640" cy="2336800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B8E8FB-0A84-CB12-CED9-3ED9686C7B2E}"/>
              </a:ext>
            </a:extLst>
          </p:cNvPr>
          <p:cNvSpPr txBox="1"/>
          <p:nvPr userDrawn="1"/>
        </p:nvSpPr>
        <p:spPr>
          <a:xfrm>
            <a:off x="1510748" y="5247861"/>
            <a:ext cx="184731" cy="12092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0" y="2336804"/>
            <a:ext cx="28392120" cy="848360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0" y="11684001"/>
            <a:ext cx="28392120" cy="27848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40680644"/>
            <a:ext cx="7406640" cy="233680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40680644"/>
            <a:ext cx="11109960" cy="2336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40680644"/>
            <a:ext cx="7406640" cy="2336800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0" y="2336801"/>
            <a:ext cx="7098031" cy="37195763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0" y="2336801"/>
            <a:ext cx="20882611" cy="371957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40680644"/>
            <a:ext cx="7406640" cy="233680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40680644"/>
            <a:ext cx="11109960" cy="2336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40680644"/>
            <a:ext cx="7406640" cy="2336800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0" y="2336804"/>
            <a:ext cx="28392120" cy="848360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3140" y="11684001"/>
            <a:ext cx="28392120" cy="278485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40680644"/>
            <a:ext cx="7406640" cy="233680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40680644"/>
            <a:ext cx="11109960" cy="2336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40680644"/>
            <a:ext cx="7406640" cy="2336800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5" y="10942328"/>
            <a:ext cx="28392120" cy="18257516"/>
          </a:xfrm>
          <a:prstGeom prst="rect">
            <a:avLst/>
          </a:prstGeom>
        </p:spPr>
        <p:txBody>
          <a:bodyPr anchor="b"/>
          <a:lstStyle>
            <a:lvl1pPr>
              <a:defRPr sz="145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5" y="29372568"/>
            <a:ext cx="28392120" cy="96011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832">
                <a:solidFill>
                  <a:schemeClr val="tx1">
                    <a:tint val="82000"/>
                  </a:schemeClr>
                </a:solidFill>
              </a:defRPr>
            </a:lvl1pPr>
            <a:lvl2pPr marL="1110996" indent="0">
              <a:buNone/>
              <a:defRPr sz="4860">
                <a:solidFill>
                  <a:schemeClr val="tx1">
                    <a:tint val="82000"/>
                  </a:schemeClr>
                </a:solidFill>
              </a:defRPr>
            </a:lvl2pPr>
            <a:lvl3pPr marL="2221992" indent="0">
              <a:buNone/>
              <a:defRPr sz="4374">
                <a:solidFill>
                  <a:schemeClr val="tx1">
                    <a:tint val="82000"/>
                  </a:schemeClr>
                </a:solidFill>
              </a:defRPr>
            </a:lvl3pPr>
            <a:lvl4pPr marL="3332988" indent="0">
              <a:buNone/>
              <a:defRPr sz="3888">
                <a:solidFill>
                  <a:schemeClr val="tx1">
                    <a:tint val="82000"/>
                  </a:schemeClr>
                </a:solidFill>
              </a:defRPr>
            </a:lvl4pPr>
            <a:lvl5pPr marL="4443984" indent="0">
              <a:buNone/>
              <a:defRPr sz="3888">
                <a:solidFill>
                  <a:schemeClr val="tx1">
                    <a:tint val="82000"/>
                  </a:schemeClr>
                </a:solidFill>
              </a:defRPr>
            </a:lvl5pPr>
            <a:lvl6pPr marL="5554980" indent="0">
              <a:buNone/>
              <a:defRPr sz="3888">
                <a:solidFill>
                  <a:schemeClr val="tx1">
                    <a:tint val="82000"/>
                  </a:schemeClr>
                </a:solidFill>
              </a:defRPr>
            </a:lvl6pPr>
            <a:lvl7pPr marL="6665976" indent="0">
              <a:buNone/>
              <a:defRPr sz="3888">
                <a:solidFill>
                  <a:schemeClr val="tx1">
                    <a:tint val="82000"/>
                  </a:schemeClr>
                </a:solidFill>
              </a:defRPr>
            </a:lvl7pPr>
            <a:lvl8pPr marL="7776972" indent="0">
              <a:buNone/>
              <a:defRPr sz="3888">
                <a:solidFill>
                  <a:schemeClr val="tx1">
                    <a:tint val="82000"/>
                  </a:schemeClr>
                </a:solidFill>
              </a:defRPr>
            </a:lvl8pPr>
            <a:lvl9pPr marL="8887968" indent="0">
              <a:buNone/>
              <a:defRPr sz="3888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63140" y="40680644"/>
            <a:ext cx="7406640" cy="233680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10/18/23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04220" y="40680644"/>
            <a:ext cx="11109960" cy="2336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48620" y="40680644"/>
            <a:ext cx="7406640" cy="2336800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0" y="2336804"/>
            <a:ext cx="28392120" cy="848360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1"/>
            <a:ext cx="13990320" cy="278485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1"/>
            <a:ext cx="13990320" cy="278485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63140" y="40680644"/>
            <a:ext cx="7406640" cy="233680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04220" y="40680644"/>
            <a:ext cx="11109960" cy="2336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248620" y="40680644"/>
            <a:ext cx="7406640" cy="2336800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336804"/>
            <a:ext cx="28392120" cy="848360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0" y="10759444"/>
            <a:ext cx="13926025" cy="52730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832" b="1"/>
            </a:lvl1pPr>
            <a:lvl2pPr marL="1110996" indent="0">
              <a:buNone/>
              <a:defRPr sz="4860" b="1"/>
            </a:lvl2pPr>
            <a:lvl3pPr marL="2221992" indent="0">
              <a:buNone/>
              <a:defRPr sz="4374" b="1"/>
            </a:lvl3pPr>
            <a:lvl4pPr marL="3332988" indent="0">
              <a:buNone/>
              <a:defRPr sz="3888" b="1"/>
            </a:lvl4pPr>
            <a:lvl5pPr marL="4443984" indent="0">
              <a:buNone/>
              <a:defRPr sz="3888" b="1"/>
            </a:lvl5pPr>
            <a:lvl6pPr marL="5554980" indent="0">
              <a:buNone/>
              <a:defRPr sz="3888" b="1"/>
            </a:lvl6pPr>
            <a:lvl7pPr marL="6665976" indent="0">
              <a:buNone/>
              <a:defRPr sz="3888" b="1"/>
            </a:lvl7pPr>
            <a:lvl8pPr marL="7776972" indent="0">
              <a:buNone/>
              <a:defRPr sz="3888" b="1"/>
            </a:lvl8pPr>
            <a:lvl9pPr marL="8887968" indent="0">
              <a:buNone/>
              <a:defRPr sz="388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0" y="16032480"/>
            <a:ext cx="13926025" cy="23581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0" y="10759444"/>
            <a:ext cx="13994608" cy="52730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832" b="1"/>
            </a:lvl1pPr>
            <a:lvl2pPr marL="1110996" indent="0">
              <a:buNone/>
              <a:defRPr sz="4860" b="1"/>
            </a:lvl2pPr>
            <a:lvl3pPr marL="2221992" indent="0">
              <a:buNone/>
              <a:defRPr sz="4374" b="1"/>
            </a:lvl3pPr>
            <a:lvl4pPr marL="3332988" indent="0">
              <a:buNone/>
              <a:defRPr sz="3888" b="1"/>
            </a:lvl4pPr>
            <a:lvl5pPr marL="4443984" indent="0">
              <a:buNone/>
              <a:defRPr sz="3888" b="1"/>
            </a:lvl5pPr>
            <a:lvl6pPr marL="5554980" indent="0">
              <a:buNone/>
              <a:defRPr sz="3888" b="1"/>
            </a:lvl6pPr>
            <a:lvl7pPr marL="6665976" indent="0">
              <a:buNone/>
              <a:defRPr sz="3888" b="1"/>
            </a:lvl7pPr>
            <a:lvl8pPr marL="7776972" indent="0">
              <a:buNone/>
              <a:defRPr sz="3888" b="1"/>
            </a:lvl8pPr>
            <a:lvl9pPr marL="8887968" indent="0">
              <a:buNone/>
              <a:defRPr sz="388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0" y="16032480"/>
            <a:ext cx="13994608" cy="235813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63140" y="40680644"/>
            <a:ext cx="7406640" cy="233680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10/18/23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904220" y="40680644"/>
            <a:ext cx="11109960" cy="2336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3248620" y="40680644"/>
            <a:ext cx="7406640" cy="2336800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3140" y="2336804"/>
            <a:ext cx="28392120" cy="848360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63140" y="40680644"/>
            <a:ext cx="7406640" cy="233680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10/18/23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904220" y="40680644"/>
            <a:ext cx="11109960" cy="2336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3248620" y="40680644"/>
            <a:ext cx="7406640" cy="2336800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63140" y="40680644"/>
            <a:ext cx="7406640" cy="233680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10/18/23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904220" y="40680644"/>
            <a:ext cx="11109960" cy="2336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3248620" y="40680644"/>
            <a:ext cx="7406640" cy="2336800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9" y="2926080"/>
            <a:ext cx="10617040" cy="10241280"/>
          </a:xfrm>
          <a:prstGeom prst="rect">
            <a:avLst/>
          </a:prstGeom>
        </p:spPr>
        <p:txBody>
          <a:bodyPr anchor="b"/>
          <a:lstStyle>
            <a:lvl1pPr>
              <a:defRPr sz="77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9" y="6319524"/>
            <a:ext cx="16664940" cy="31191200"/>
          </a:xfrm>
          <a:prstGeom prst="rect">
            <a:avLst/>
          </a:prstGeom>
        </p:spPr>
        <p:txBody>
          <a:bodyPr/>
          <a:lstStyle>
            <a:lvl1pPr>
              <a:defRPr sz="7776"/>
            </a:lvl1pPr>
            <a:lvl2pPr>
              <a:defRPr sz="6804"/>
            </a:lvl2pPr>
            <a:lvl3pPr>
              <a:defRPr sz="5832"/>
            </a:lvl3pPr>
            <a:lvl4pPr>
              <a:defRPr sz="4860"/>
            </a:lvl4pPr>
            <a:lvl5pPr>
              <a:defRPr sz="4860"/>
            </a:lvl5pPr>
            <a:lvl6pPr>
              <a:defRPr sz="4860"/>
            </a:lvl6pPr>
            <a:lvl7pPr>
              <a:defRPr sz="4860"/>
            </a:lvl7pPr>
            <a:lvl8pPr>
              <a:defRPr sz="4860"/>
            </a:lvl8pPr>
            <a:lvl9pPr>
              <a:defRPr sz="48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9" y="13167361"/>
            <a:ext cx="10617040" cy="24394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88"/>
            </a:lvl1pPr>
            <a:lvl2pPr marL="1110996" indent="0">
              <a:buNone/>
              <a:defRPr sz="3402"/>
            </a:lvl2pPr>
            <a:lvl3pPr marL="2221992" indent="0">
              <a:buNone/>
              <a:defRPr sz="2916"/>
            </a:lvl3pPr>
            <a:lvl4pPr marL="3332988" indent="0">
              <a:buNone/>
              <a:defRPr sz="2430"/>
            </a:lvl4pPr>
            <a:lvl5pPr marL="4443984" indent="0">
              <a:buNone/>
              <a:defRPr sz="2430"/>
            </a:lvl5pPr>
            <a:lvl6pPr marL="5554980" indent="0">
              <a:buNone/>
              <a:defRPr sz="2430"/>
            </a:lvl6pPr>
            <a:lvl7pPr marL="6665976" indent="0">
              <a:buNone/>
              <a:defRPr sz="2430"/>
            </a:lvl7pPr>
            <a:lvl8pPr marL="7776972" indent="0">
              <a:buNone/>
              <a:defRPr sz="2430"/>
            </a:lvl8pPr>
            <a:lvl9pPr marL="8887968" indent="0">
              <a:buNone/>
              <a:defRPr sz="243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63140" y="40680644"/>
            <a:ext cx="7406640" cy="233680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04220" y="40680644"/>
            <a:ext cx="11109960" cy="2336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248620" y="40680644"/>
            <a:ext cx="7406640" cy="2336800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9" y="2926080"/>
            <a:ext cx="10617040" cy="10241280"/>
          </a:xfrm>
          <a:prstGeom prst="rect">
            <a:avLst/>
          </a:prstGeom>
        </p:spPr>
        <p:txBody>
          <a:bodyPr anchor="b"/>
          <a:lstStyle>
            <a:lvl1pPr>
              <a:defRPr sz="777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9" y="6319524"/>
            <a:ext cx="16664940" cy="311912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776"/>
            </a:lvl1pPr>
            <a:lvl2pPr marL="1110996" indent="0">
              <a:buNone/>
              <a:defRPr sz="6804"/>
            </a:lvl2pPr>
            <a:lvl3pPr marL="2221992" indent="0">
              <a:buNone/>
              <a:defRPr sz="5832"/>
            </a:lvl3pPr>
            <a:lvl4pPr marL="3332988" indent="0">
              <a:buNone/>
              <a:defRPr sz="4860"/>
            </a:lvl4pPr>
            <a:lvl5pPr marL="4443984" indent="0">
              <a:buNone/>
              <a:defRPr sz="4860"/>
            </a:lvl5pPr>
            <a:lvl6pPr marL="5554980" indent="0">
              <a:buNone/>
              <a:defRPr sz="4860"/>
            </a:lvl6pPr>
            <a:lvl7pPr marL="6665976" indent="0">
              <a:buNone/>
              <a:defRPr sz="4860"/>
            </a:lvl7pPr>
            <a:lvl8pPr marL="7776972" indent="0">
              <a:buNone/>
              <a:defRPr sz="4860"/>
            </a:lvl8pPr>
            <a:lvl9pPr marL="8887968" indent="0">
              <a:buNone/>
              <a:defRPr sz="486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9" y="13167361"/>
            <a:ext cx="10617040" cy="24394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88"/>
            </a:lvl1pPr>
            <a:lvl2pPr marL="1110996" indent="0">
              <a:buNone/>
              <a:defRPr sz="3402"/>
            </a:lvl2pPr>
            <a:lvl3pPr marL="2221992" indent="0">
              <a:buNone/>
              <a:defRPr sz="2916"/>
            </a:lvl3pPr>
            <a:lvl4pPr marL="3332988" indent="0">
              <a:buNone/>
              <a:defRPr sz="2430"/>
            </a:lvl4pPr>
            <a:lvl5pPr marL="4443984" indent="0">
              <a:buNone/>
              <a:defRPr sz="2430"/>
            </a:lvl5pPr>
            <a:lvl6pPr marL="5554980" indent="0">
              <a:buNone/>
              <a:defRPr sz="2430"/>
            </a:lvl6pPr>
            <a:lvl7pPr marL="6665976" indent="0">
              <a:buNone/>
              <a:defRPr sz="2430"/>
            </a:lvl7pPr>
            <a:lvl8pPr marL="7776972" indent="0">
              <a:buNone/>
              <a:defRPr sz="2430"/>
            </a:lvl8pPr>
            <a:lvl9pPr marL="8887968" indent="0">
              <a:buNone/>
              <a:defRPr sz="243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63140" y="40680644"/>
            <a:ext cx="7406640" cy="233680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10/18/23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04220" y="40680644"/>
            <a:ext cx="11109960" cy="2336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248620" y="40680644"/>
            <a:ext cx="7406640" cy="2336800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ack background with green and grey text&#10;&#10;Description automatically generated">
            <a:extLst>
              <a:ext uri="{FF2B5EF4-FFF2-40B4-BE49-F238E27FC236}">
                <a16:creationId xmlns:a16="http://schemas.microsoft.com/office/drawing/2014/main" id="{5C5B9E55-0DC0-EC61-7BCF-40F58D0D7CF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16523" y="3804094"/>
            <a:ext cx="6455664" cy="2742687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FF37B0DF-30E2-A618-B10E-9326BD1B84D6}"/>
              </a:ext>
            </a:extLst>
          </p:cNvPr>
          <p:cNvGrpSpPr/>
          <p:nvPr userDrawn="1"/>
        </p:nvGrpSpPr>
        <p:grpSpPr>
          <a:xfrm>
            <a:off x="0" y="6730168"/>
            <a:ext cx="32918400" cy="731520"/>
            <a:chOff x="0" y="7674956"/>
            <a:chExt cx="32918400" cy="73152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4E18FCC-28BD-C86A-41B4-265F944F5D45}"/>
                </a:ext>
              </a:extLst>
            </p:cNvPr>
            <p:cNvSpPr/>
            <p:nvPr userDrawn="1"/>
          </p:nvSpPr>
          <p:spPr>
            <a:xfrm>
              <a:off x="0" y="7674956"/>
              <a:ext cx="32918400" cy="182880"/>
            </a:xfrm>
            <a:prstGeom prst="rect">
              <a:avLst/>
            </a:prstGeom>
            <a:solidFill>
              <a:srgbClr val="6DA9D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47FA355-5647-1EC1-54A3-EBD691CE46BA}"/>
                </a:ext>
              </a:extLst>
            </p:cNvPr>
            <p:cNvSpPr/>
            <p:nvPr userDrawn="1"/>
          </p:nvSpPr>
          <p:spPr>
            <a:xfrm>
              <a:off x="0" y="7857836"/>
              <a:ext cx="32918400" cy="182880"/>
            </a:xfrm>
            <a:prstGeom prst="rect">
              <a:avLst/>
            </a:prstGeom>
            <a:solidFill>
              <a:srgbClr val="81828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7286841-2F49-3833-9470-2CE87082B27C}"/>
                </a:ext>
              </a:extLst>
            </p:cNvPr>
            <p:cNvSpPr/>
            <p:nvPr userDrawn="1"/>
          </p:nvSpPr>
          <p:spPr>
            <a:xfrm>
              <a:off x="0" y="8040716"/>
              <a:ext cx="32918400" cy="182880"/>
            </a:xfrm>
            <a:prstGeom prst="rect">
              <a:avLst/>
            </a:prstGeom>
            <a:solidFill>
              <a:srgbClr val="D18B2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8C8009F-DB6C-EFDA-F7E9-38D7B8EEA226}"/>
                </a:ext>
              </a:extLst>
            </p:cNvPr>
            <p:cNvSpPr/>
            <p:nvPr userDrawn="1"/>
          </p:nvSpPr>
          <p:spPr>
            <a:xfrm>
              <a:off x="0" y="8223596"/>
              <a:ext cx="32918400" cy="182880"/>
            </a:xfrm>
            <a:prstGeom prst="rect">
              <a:avLst/>
            </a:prstGeom>
            <a:solidFill>
              <a:srgbClr val="0F804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221992" rtl="0" eaLnBrk="1" latinLnBrk="0" hangingPunct="1">
        <a:lnSpc>
          <a:spcPct val="90000"/>
        </a:lnSpc>
        <a:spcBef>
          <a:spcPct val="0"/>
        </a:spcBef>
        <a:buNone/>
        <a:defRPr sz="106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5498" indent="-555498" algn="l" defTabSz="2221992" rtl="0" eaLnBrk="1" latinLnBrk="0" hangingPunct="1">
        <a:lnSpc>
          <a:spcPct val="90000"/>
        </a:lnSpc>
        <a:spcBef>
          <a:spcPts val="2430"/>
        </a:spcBef>
        <a:buFont typeface="Arial" panose="020B0604020202020204" pitchFamily="34" charset="0"/>
        <a:buChar char="•"/>
        <a:defRPr sz="6804" kern="1200">
          <a:solidFill>
            <a:schemeClr val="tx1"/>
          </a:solidFill>
          <a:latin typeface="+mn-lt"/>
          <a:ea typeface="+mn-ea"/>
          <a:cs typeface="+mn-cs"/>
        </a:defRPr>
      </a:lvl1pPr>
      <a:lvl2pPr marL="1666494" indent="-555498" algn="l" defTabSz="2221992" rtl="0" eaLnBrk="1" latinLnBrk="0" hangingPunct="1">
        <a:lnSpc>
          <a:spcPct val="90000"/>
        </a:lnSpc>
        <a:spcBef>
          <a:spcPts val="1216"/>
        </a:spcBef>
        <a:buFont typeface="Arial" panose="020B0604020202020204" pitchFamily="34" charset="0"/>
        <a:buChar char="•"/>
        <a:defRPr sz="5832" kern="1200">
          <a:solidFill>
            <a:schemeClr val="tx1"/>
          </a:solidFill>
          <a:latin typeface="+mn-lt"/>
          <a:ea typeface="+mn-ea"/>
          <a:cs typeface="+mn-cs"/>
        </a:defRPr>
      </a:lvl2pPr>
      <a:lvl3pPr marL="2777490" indent="-555498" algn="l" defTabSz="2221992" rtl="0" eaLnBrk="1" latinLnBrk="0" hangingPunct="1">
        <a:lnSpc>
          <a:spcPct val="90000"/>
        </a:lnSpc>
        <a:spcBef>
          <a:spcPts val="1216"/>
        </a:spcBef>
        <a:buFont typeface="Arial" panose="020B0604020202020204" pitchFamily="34" charset="0"/>
        <a:buChar char="•"/>
        <a:defRPr sz="4860" kern="1200">
          <a:solidFill>
            <a:schemeClr val="tx1"/>
          </a:solidFill>
          <a:latin typeface="+mn-lt"/>
          <a:ea typeface="+mn-ea"/>
          <a:cs typeface="+mn-cs"/>
        </a:defRPr>
      </a:lvl3pPr>
      <a:lvl4pPr marL="3888486" indent="-555498" algn="l" defTabSz="2221992" rtl="0" eaLnBrk="1" latinLnBrk="0" hangingPunct="1">
        <a:lnSpc>
          <a:spcPct val="90000"/>
        </a:lnSpc>
        <a:spcBef>
          <a:spcPts val="1216"/>
        </a:spcBef>
        <a:buFont typeface="Arial" panose="020B0604020202020204" pitchFamily="34" charset="0"/>
        <a:buChar char="•"/>
        <a:defRPr sz="4374" kern="1200">
          <a:solidFill>
            <a:schemeClr val="tx1"/>
          </a:solidFill>
          <a:latin typeface="+mn-lt"/>
          <a:ea typeface="+mn-ea"/>
          <a:cs typeface="+mn-cs"/>
        </a:defRPr>
      </a:lvl4pPr>
      <a:lvl5pPr marL="4999482" indent="-555498" algn="l" defTabSz="2221992" rtl="0" eaLnBrk="1" latinLnBrk="0" hangingPunct="1">
        <a:lnSpc>
          <a:spcPct val="90000"/>
        </a:lnSpc>
        <a:spcBef>
          <a:spcPts val="1216"/>
        </a:spcBef>
        <a:buFont typeface="Arial" panose="020B0604020202020204" pitchFamily="34" charset="0"/>
        <a:buChar char="•"/>
        <a:defRPr sz="4374" kern="1200">
          <a:solidFill>
            <a:schemeClr val="tx1"/>
          </a:solidFill>
          <a:latin typeface="+mn-lt"/>
          <a:ea typeface="+mn-ea"/>
          <a:cs typeface="+mn-cs"/>
        </a:defRPr>
      </a:lvl5pPr>
      <a:lvl6pPr marL="6110478" indent="-555498" algn="l" defTabSz="2221992" rtl="0" eaLnBrk="1" latinLnBrk="0" hangingPunct="1">
        <a:lnSpc>
          <a:spcPct val="90000"/>
        </a:lnSpc>
        <a:spcBef>
          <a:spcPts val="1216"/>
        </a:spcBef>
        <a:buFont typeface="Arial" panose="020B0604020202020204" pitchFamily="34" charset="0"/>
        <a:buChar char="•"/>
        <a:defRPr sz="4374" kern="1200">
          <a:solidFill>
            <a:schemeClr val="tx1"/>
          </a:solidFill>
          <a:latin typeface="+mn-lt"/>
          <a:ea typeface="+mn-ea"/>
          <a:cs typeface="+mn-cs"/>
        </a:defRPr>
      </a:lvl6pPr>
      <a:lvl7pPr marL="7221474" indent="-555498" algn="l" defTabSz="2221992" rtl="0" eaLnBrk="1" latinLnBrk="0" hangingPunct="1">
        <a:lnSpc>
          <a:spcPct val="90000"/>
        </a:lnSpc>
        <a:spcBef>
          <a:spcPts val="1216"/>
        </a:spcBef>
        <a:buFont typeface="Arial" panose="020B0604020202020204" pitchFamily="34" charset="0"/>
        <a:buChar char="•"/>
        <a:defRPr sz="4374" kern="1200">
          <a:solidFill>
            <a:schemeClr val="tx1"/>
          </a:solidFill>
          <a:latin typeface="+mn-lt"/>
          <a:ea typeface="+mn-ea"/>
          <a:cs typeface="+mn-cs"/>
        </a:defRPr>
      </a:lvl7pPr>
      <a:lvl8pPr marL="8332470" indent="-555498" algn="l" defTabSz="2221992" rtl="0" eaLnBrk="1" latinLnBrk="0" hangingPunct="1">
        <a:lnSpc>
          <a:spcPct val="90000"/>
        </a:lnSpc>
        <a:spcBef>
          <a:spcPts val="1216"/>
        </a:spcBef>
        <a:buFont typeface="Arial" panose="020B0604020202020204" pitchFamily="34" charset="0"/>
        <a:buChar char="•"/>
        <a:defRPr sz="4374" kern="1200">
          <a:solidFill>
            <a:schemeClr val="tx1"/>
          </a:solidFill>
          <a:latin typeface="+mn-lt"/>
          <a:ea typeface="+mn-ea"/>
          <a:cs typeface="+mn-cs"/>
        </a:defRPr>
      </a:lvl8pPr>
      <a:lvl9pPr marL="9443466" indent="-555498" algn="l" defTabSz="2221992" rtl="0" eaLnBrk="1" latinLnBrk="0" hangingPunct="1">
        <a:lnSpc>
          <a:spcPct val="90000"/>
        </a:lnSpc>
        <a:spcBef>
          <a:spcPts val="1216"/>
        </a:spcBef>
        <a:buFont typeface="Arial" panose="020B0604020202020204" pitchFamily="34" charset="0"/>
        <a:buChar char="•"/>
        <a:defRPr sz="43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21992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1pPr>
      <a:lvl2pPr marL="1110996" algn="l" defTabSz="2221992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2pPr>
      <a:lvl3pPr marL="2221992" algn="l" defTabSz="2221992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3pPr>
      <a:lvl4pPr marL="3332988" algn="l" defTabSz="2221992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4pPr>
      <a:lvl5pPr marL="4443984" algn="l" defTabSz="2221992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5pPr>
      <a:lvl6pPr marL="5554980" algn="l" defTabSz="2221992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6pPr>
      <a:lvl7pPr marL="6665976" algn="l" defTabSz="2221992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7pPr>
      <a:lvl8pPr marL="7776972" algn="l" defTabSz="2221992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8pPr>
      <a:lvl9pPr marL="8887968" algn="l" defTabSz="2221992" rtl="0" eaLnBrk="1" latinLnBrk="0" hangingPunct="1">
        <a:defRPr sz="43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A5034-78CB-205B-F072-1D1D1CD5A7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43200" y="457199"/>
            <a:ext cx="27432000" cy="3291840"/>
          </a:xfrm>
        </p:spPr>
        <p:txBody>
          <a:bodyPr anchor="ctr" anchorCtr="0">
            <a:normAutofit/>
          </a:bodyPr>
          <a:lstStyle/>
          <a:p>
            <a:r>
              <a:rPr lang="en-US" sz="14600" b="1" dirty="0">
                <a:solidFill>
                  <a:srgbClr val="0F804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564463-16A9-02F0-9275-7B2CB2F509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0" y="3902825"/>
            <a:ext cx="19202400" cy="2493819"/>
          </a:xfrm>
        </p:spPr>
        <p:txBody>
          <a:bodyPr anchor="ctr" anchorCtr="0">
            <a:normAutofit/>
          </a:bodyPr>
          <a:lstStyle/>
          <a:p>
            <a:r>
              <a:rPr lang="en-US" sz="6000" dirty="0">
                <a:solidFill>
                  <a:srgbClr val="81828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 List</a:t>
            </a:r>
          </a:p>
        </p:txBody>
      </p:sp>
      <p:sp>
        <p:nvSpPr>
          <p:cNvPr id="4" name="TextBox 6">
            <a:extLst>
              <a:ext uri="{FF2B5EF4-FFF2-40B4-BE49-F238E27FC236}">
                <a16:creationId xmlns:a16="http://schemas.microsoft.com/office/drawing/2014/main" id="{A6338008-D874-B0A9-DBF5-54F68F19D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7481" y="8189867"/>
            <a:ext cx="27867719" cy="28899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86815" tIns="43411" rIns="86815" bIns="43411">
            <a:spAutoFit/>
          </a:bodyPr>
          <a:lstStyle/>
          <a:p>
            <a:pPr algn="just" rtl="0" hangingPunct="0"/>
            <a:r>
              <a:rPr lang="en-GB" sz="60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are free to style your poster as you wish. </a:t>
            </a:r>
          </a:p>
          <a:p>
            <a:pPr algn="just" hangingPunct="0"/>
            <a:r>
              <a:rPr lang="en-US" sz="60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only requirement is that the poster will be in portrait format: 36” wide by 48” tall for US and A0 (84.1 cm wide by 118.9 cm tall) for non-US participants.</a:t>
            </a:r>
          </a:p>
        </p:txBody>
      </p:sp>
    </p:spTree>
    <p:extLst>
      <p:ext uri="{BB962C8B-B14F-4D97-AF65-F5344CB8AC3E}">
        <p14:creationId xmlns:p14="http://schemas.microsoft.com/office/powerpoint/2010/main" val="2522754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D18A29"/>
      </a:lt1>
      <a:dk2>
        <a:srgbClr val="0E7E40"/>
      </a:dk2>
      <a:lt2>
        <a:srgbClr val="808284"/>
      </a:lt2>
      <a:accent1>
        <a:srgbClr val="0E8041"/>
      </a:accent1>
      <a:accent2>
        <a:srgbClr val="D18A29"/>
      </a:accent2>
      <a:accent3>
        <a:srgbClr val="808284"/>
      </a:accent3>
      <a:accent4>
        <a:srgbClr val="6CA9DB"/>
      </a:accent4>
      <a:accent5>
        <a:srgbClr val="000000"/>
      </a:accent5>
      <a:accent6>
        <a:srgbClr val="FEFFFF"/>
      </a:accent6>
      <a:hlink>
        <a:srgbClr val="0432FF"/>
      </a:hlink>
      <a:folHlink>
        <a:srgbClr val="9437FF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52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Theme</vt:lpstr>
      <vt:lpstr>Poster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Campbell, Anne</dc:creator>
  <cp:lastModifiedBy>Campbell, Anne</cp:lastModifiedBy>
  <cp:revision>4</cp:revision>
  <dcterms:created xsi:type="dcterms:W3CDTF">2023-10-18T13:05:56Z</dcterms:created>
  <dcterms:modified xsi:type="dcterms:W3CDTF">2023-10-18T20:08:33Z</dcterms:modified>
</cp:coreProperties>
</file>