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6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BE3"/>
    <a:srgbClr val="70AD47"/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F4F1D-78B1-9C40-B2A9-C1DA73994B97}" v="10" dt="2023-10-09T13:22:41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A8FF4F1D-78B1-9C40-B2A9-C1DA73994B97}"/>
    <pc:docChg chg="undo custSel addSld delSld modSld sldOrd modMainMaster">
      <pc:chgData name="Jay Bogardus" userId="f4e9cb4c-ecfc-4725-831c-1a17754b526a" providerId="ADAL" clId="{A8FF4F1D-78B1-9C40-B2A9-C1DA73994B97}" dt="2023-10-09T13:31:29.024" v="210" actId="1076"/>
      <pc:docMkLst>
        <pc:docMk/>
      </pc:docMkLst>
      <pc:sldChg chg="add del">
        <pc:chgData name="Jay Bogardus" userId="f4e9cb4c-ecfc-4725-831c-1a17754b526a" providerId="ADAL" clId="{A8FF4F1D-78B1-9C40-B2A9-C1DA73994B97}" dt="2023-10-09T13:08:15.497" v="29" actId="2890"/>
        <pc:sldMkLst>
          <pc:docMk/>
          <pc:sldMk cId="120271332" sldId="259"/>
        </pc:sldMkLst>
      </pc:sldChg>
      <pc:sldChg chg="addSp delSp modSp add del mod">
        <pc:chgData name="Jay Bogardus" userId="f4e9cb4c-ecfc-4725-831c-1a17754b526a" providerId="ADAL" clId="{A8FF4F1D-78B1-9C40-B2A9-C1DA73994B97}" dt="2023-10-09T13:14:35.231" v="89" actId="2696"/>
        <pc:sldMkLst>
          <pc:docMk/>
          <pc:sldMk cId="969819665" sldId="259"/>
        </pc:sldMkLst>
        <pc:spChg chg="del">
          <ac:chgData name="Jay Bogardus" userId="f4e9cb4c-ecfc-4725-831c-1a17754b526a" providerId="ADAL" clId="{A8FF4F1D-78B1-9C40-B2A9-C1DA73994B97}" dt="2023-10-09T13:08:50.293" v="34" actId="478"/>
          <ac:spMkLst>
            <pc:docMk/>
            <pc:sldMk cId="969819665" sldId="259"/>
            <ac:spMk id="2" creationId="{00000000-0000-0000-0000-000000000000}"/>
          </ac:spMkLst>
        </pc:spChg>
        <pc:spChg chg="del">
          <ac:chgData name="Jay Bogardus" userId="f4e9cb4c-ecfc-4725-831c-1a17754b526a" providerId="ADAL" clId="{A8FF4F1D-78B1-9C40-B2A9-C1DA73994B97}" dt="2023-10-09T13:08:48.479" v="33" actId="478"/>
          <ac:spMkLst>
            <pc:docMk/>
            <pc:sldMk cId="969819665" sldId="259"/>
            <ac:spMk id="3" creationId="{00000000-0000-0000-0000-000000000000}"/>
          </ac:spMkLst>
        </pc:spChg>
        <pc:spChg chg="del">
          <ac:chgData name="Jay Bogardus" userId="f4e9cb4c-ecfc-4725-831c-1a17754b526a" providerId="ADAL" clId="{A8FF4F1D-78B1-9C40-B2A9-C1DA73994B97}" dt="2023-10-09T13:08:57.896" v="37" actId="478"/>
          <ac:spMkLst>
            <pc:docMk/>
            <pc:sldMk cId="969819665" sldId="259"/>
            <ac:spMk id="4" creationId="{00000000-0000-0000-0000-000000000000}"/>
          </ac:spMkLst>
        </pc:spChg>
        <pc:spChg chg="add del mod">
          <ac:chgData name="Jay Bogardus" userId="f4e9cb4c-ecfc-4725-831c-1a17754b526a" providerId="ADAL" clId="{A8FF4F1D-78B1-9C40-B2A9-C1DA73994B97}" dt="2023-10-09T13:08:55.845" v="36" actId="478"/>
          <ac:spMkLst>
            <pc:docMk/>
            <pc:sldMk cId="969819665" sldId="259"/>
            <ac:spMk id="6" creationId="{EDE40B17-DD5F-91A6-38BB-B979E2937932}"/>
          </ac:spMkLst>
        </pc:spChg>
        <pc:spChg chg="add del mod">
          <ac:chgData name="Jay Bogardus" userId="f4e9cb4c-ecfc-4725-831c-1a17754b526a" providerId="ADAL" clId="{A8FF4F1D-78B1-9C40-B2A9-C1DA73994B97}" dt="2023-10-09T13:08:54.469" v="35" actId="478"/>
          <ac:spMkLst>
            <pc:docMk/>
            <pc:sldMk cId="969819665" sldId="259"/>
            <ac:spMk id="8" creationId="{E69E0EAB-C4F7-2571-A5DA-4B0E633EB9FB}"/>
          </ac:spMkLst>
        </pc:spChg>
        <pc:spChg chg="mod">
          <ac:chgData name="Jay Bogardus" userId="f4e9cb4c-ecfc-4725-831c-1a17754b526a" providerId="ADAL" clId="{A8FF4F1D-78B1-9C40-B2A9-C1DA73994B97}" dt="2023-10-09T13:09:56.482" v="46" actId="404"/>
          <ac:spMkLst>
            <pc:docMk/>
            <pc:sldMk cId="969819665" sldId="259"/>
            <ac:spMk id="12" creationId="{5A2BA2BE-4C33-77D3-7D7A-C05E36B51734}"/>
          </ac:spMkLst>
        </pc:spChg>
        <pc:spChg chg="add mod">
          <ac:chgData name="Jay Bogardus" userId="f4e9cb4c-ecfc-4725-831c-1a17754b526a" providerId="ADAL" clId="{A8FF4F1D-78B1-9C40-B2A9-C1DA73994B97}" dt="2023-10-09T13:11:21.662" v="52" actId="1076"/>
          <ac:spMkLst>
            <pc:docMk/>
            <pc:sldMk cId="969819665" sldId="259"/>
            <ac:spMk id="13" creationId="{F91323B6-4C71-4380-B092-1C150B300AF9}"/>
          </ac:spMkLst>
        </pc:spChg>
        <pc:spChg chg="add mod">
          <ac:chgData name="Jay Bogardus" userId="f4e9cb4c-ecfc-4725-831c-1a17754b526a" providerId="ADAL" clId="{A8FF4F1D-78B1-9C40-B2A9-C1DA73994B97}" dt="2023-10-09T13:11:27.586" v="67" actId="20577"/>
          <ac:spMkLst>
            <pc:docMk/>
            <pc:sldMk cId="969819665" sldId="259"/>
            <ac:spMk id="14" creationId="{0C45B11A-F5E9-8D45-7233-26FB8931BB05}"/>
          </ac:spMkLst>
        </pc:spChg>
        <pc:spChg chg="add mod">
          <ac:chgData name="Jay Bogardus" userId="f4e9cb4c-ecfc-4725-831c-1a17754b526a" providerId="ADAL" clId="{A8FF4F1D-78B1-9C40-B2A9-C1DA73994B97}" dt="2023-10-09T13:11:46.123" v="85" actId="12"/>
          <ac:spMkLst>
            <pc:docMk/>
            <pc:sldMk cId="969819665" sldId="259"/>
            <ac:spMk id="15" creationId="{A854C51D-EB7C-F8E3-B310-6B8DCBB762FE}"/>
          </ac:spMkLst>
        </pc:spChg>
        <pc:spChg chg="add mod">
          <ac:chgData name="Jay Bogardus" userId="f4e9cb4c-ecfc-4725-831c-1a17754b526a" providerId="ADAL" clId="{A8FF4F1D-78B1-9C40-B2A9-C1DA73994B97}" dt="2023-10-09T13:11:16.317" v="51" actId="14100"/>
          <ac:spMkLst>
            <pc:docMk/>
            <pc:sldMk cId="969819665" sldId="259"/>
            <ac:spMk id="16" creationId="{B479DF6B-EAC7-22BB-93B9-7CC687173CFB}"/>
          </ac:spMkLst>
        </pc:spChg>
        <pc:grpChg chg="add mod">
          <ac:chgData name="Jay Bogardus" userId="f4e9cb4c-ecfc-4725-831c-1a17754b526a" providerId="ADAL" clId="{A8FF4F1D-78B1-9C40-B2A9-C1DA73994B97}" dt="2023-10-09T13:10:02.997" v="47" actId="14100"/>
          <ac:grpSpMkLst>
            <pc:docMk/>
            <pc:sldMk cId="969819665" sldId="259"/>
            <ac:grpSpMk id="10" creationId="{2FC11B98-559C-476B-029D-0F7124482479}"/>
          </ac:grpSpMkLst>
        </pc:grpChg>
        <pc:picChg chg="add mod">
          <ac:chgData name="Jay Bogardus" userId="f4e9cb4c-ecfc-4725-831c-1a17754b526a" providerId="ADAL" clId="{A8FF4F1D-78B1-9C40-B2A9-C1DA73994B97}" dt="2023-10-09T13:09:46.130" v="40" actId="1076"/>
          <ac:picMkLst>
            <pc:docMk/>
            <pc:sldMk cId="969819665" sldId="259"/>
            <ac:picMk id="9" creationId="{23A770CE-DC8E-A3A1-7B57-45C0F7559894}"/>
          </ac:picMkLst>
        </pc:picChg>
        <pc:picChg chg="mod">
          <ac:chgData name="Jay Bogardus" userId="f4e9cb4c-ecfc-4725-831c-1a17754b526a" providerId="ADAL" clId="{A8FF4F1D-78B1-9C40-B2A9-C1DA73994B97}" dt="2023-10-09T13:09:26.324" v="38"/>
          <ac:picMkLst>
            <pc:docMk/>
            <pc:sldMk cId="969819665" sldId="259"/>
            <ac:picMk id="11" creationId="{B828DCE7-0603-D106-6B4B-06693EE65413}"/>
          </ac:picMkLst>
        </pc:picChg>
      </pc:sldChg>
      <pc:sldChg chg="add del">
        <pc:chgData name="Jay Bogardus" userId="f4e9cb4c-ecfc-4725-831c-1a17754b526a" providerId="ADAL" clId="{A8FF4F1D-78B1-9C40-B2A9-C1DA73994B97}" dt="2023-10-09T13:08:41.253" v="31" actId="2696"/>
        <pc:sldMkLst>
          <pc:docMk/>
          <pc:sldMk cId="1450435094" sldId="259"/>
        </pc:sldMkLst>
      </pc:sldChg>
      <pc:sldChg chg="addSp delSp modSp add mod ord modClrScheme chgLayout">
        <pc:chgData name="Jay Bogardus" userId="f4e9cb4c-ecfc-4725-831c-1a17754b526a" providerId="ADAL" clId="{A8FF4F1D-78B1-9C40-B2A9-C1DA73994B97}" dt="2023-10-09T13:31:29.024" v="210" actId="1076"/>
        <pc:sldMkLst>
          <pc:docMk/>
          <pc:sldMk cId="1245978867" sldId="260"/>
        </pc:sldMkLst>
        <pc:spChg chg="add del mod">
          <ac:chgData name="Jay Bogardus" userId="f4e9cb4c-ecfc-4725-831c-1a17754b526a" providerId="ADAL" clId="{A8FF4F1D-78B1-9C40-B2A9-C1DA73994B97}" dt="2023-10-09T13:17:31.644" v="146"/>
          <ac:spMkLst>
            <pc:docMk/>
            <pc:sldMk cId="1245978867" sldId="260"/>
            <ac:spMk id="2" creationId="{D6035672-833B-33ED-D82B-EC402AC2F5F0}"/>
          </ac:spMkLst>
        </pc:spChg>
        <pc:spChg chg="add mod">
          <ac:chgData name="Jay Bogardus" userId="f4e9cb4c-ecfc-4725-831c-1a17754b526a" providerId="ADAL" clId="{A8FF4F1D-78B1-9C40-B2A9-C1DA73994B97}" dt="2023-10-09T13:24:59.092" v="208" actId="1076"/>
          <ac:spMkLst>
            <pc:docMk/>
            <pc:sldMk cId="1245978867" sldId="260"/>
            <ac:spMk id="3" creationId="{84CF59B6-BEFB-CEED-7D16-C09A222C5562}"/>
          </ac:spMkLst>
        </pc:spChg>
        <pc:spChg chg="add mod">
          <ac:chgData name="Jay Bogardus" userId="f4e9cb4c-ecfc-4725-831c-1a17754b526a" providerId="ADAL" clId="{A8FF4F1D-78B1-9C40-B2A9-C1DA73994B97}" dt="2023-10-09T13:24:59.092" v="208" actId="1076"/>
          <ac:spMkLst>
            <pc:docMk/>
            <pc:sldMk cId="1245978867" sldId="260"/>
            <ac:spMk id="4" creationId="{43FF5DEC-B7C0-B9BC-09C7-2BBEF6708459}"/>
          </ac:spMkLst>
        </pc:spChg>
        <pc:spChg chg="add mod">
          <ac:chgData name="Jay Bogardus" userId="f4e9cb4c-ecfc-4725-831c-1a17754b526a" providerId="ADAL" clId="{A8FF4F1D-78B1-9C40-B2A9-C1DA73994B97}" dt="2023-10-09T13:24:59.092" v="208" actId="1076"/>
          <ac:spMkLst>
            <pc:docMk/>
            <pc:sldMk cId="1245978867" sldId="260"/>
            <ac:spMk id="5" creationId="{32A1BCD0-CA55-07D5-5801-D6E8564D6C15}"/>
          </ac:spMkLst>
        </pc:spChg>
        <pc:spChg chg="add mod">
          <ac:chgData name="Jay Bogardus" userId="f4e9cb4c-ecfc-4725-831c-1a17754b526a" providerId="ADAL" clId="{A8FF4F1D-78B1-9C40-B2A9-C1DA73994B97}" dt="2023-10-09T13:24:59.092" v="208" actId="1076"/>
          <ac:spMkLst>
            <pc:docMk/>
            <pc:sldMk cId="1245978867" sldId="260"/>
            <ac:spMk id="6" creationId="{D2F616FF-47DA-A478-354E-3F27C39F9F9E}"/>
          </ac:spMkLst>
        </pc:spChg>
        <pc:spChg chg="add mod">
          <ac:chgData name="Jay Bogardus" userId="f4e9cb4c-ecfc-4725-831c-1a17754b526a" providerId="ADAL" clId="{A8FF4F1D-78B1-9C40-B2A9-C1DA73994B97}" dt="2023-10-09T13:24:59.092" v="208" actId="1076"/>
          <ac:spMkLst>
            <pc:docMk/>
            <pc:sldMk cId="1245978867" sldId="260"/>
            <ac:spMk id="7" creationId="{4553C311-AFCD-0F11-54A6-01912D4D0546}"/>
          </ac:spMkLst>
        </pc:spChg>
        <pc:spChg chg="add mod">
          <ac:chgData name="Jay Bogardus" userId="f4e9cb4c-ecfc-4725-831c-1a17754b526a" providerId="ADAL" clId="{A8FF4F1D-78B1-9C40-B2A9-C1DA73994B97}" dt="2023-10-09T13:24:59.092" v="208" actId="1076"/>
          <ac:spMkLst>
            <pc:docMk/>
            <pc:sldMk cId="1245978867" sldId="260"/>
            <ac:spMk id="8" creationId="{1593A16E-44F9-7873-D6CE-9E99DBD2F606}"/>
          </ac:spMkLst>
        </pc:spChg>
        <pc:spChg chg="mod">
          <ac:chgData name="Jay Bogardus" userId="f4e9cb4c-ecfc-4725-831c-1a17754b526a" providerId="ADAL" clId="{A8FF4F1D-78B1-9C40-B2A9-C1DA73994B97}" dt="2023-10-09T13:19:49.160" v="167" actId="1076"/>
          <ac:spMkLst>
            <pc:docMk/>
            <pc:sldMk cId="1245978867" sldId="260"/>
            <ac:spMk id="12" creationId="{5A2BA2BE-4C33-77D3-7D7A-C05E36B51734}"/>
          </ac:spMkLst>
        </pc:spChg>
        <pc:spChg chg="mod">
          <ac:chgData name="Jay Bogardus" userId="f4e9cb4c-ecfc-4725-831c-1a17754b526a" providerId="ADAL" clId="{A8FF4F1D-78B1-9C40-B2A9-C1DA73994B97}" dt="2023-10-09T13:24:59.092" v="208" actId="1076"/>
          <ac:spMkLst>
            <pc:docMk/>
            <pc:sldMk cId="1245978867" sldId="260"/>
            <ac:spMk id="13" creationId="{F91323B6-4C71-4380-B092-1C150B300AF9}"/>
          </ac:spMkLst>
        </pc:spChg>
        <pc:spChg chg="mod">
          <ac:chgData name="Jay Bogardus" userId="f4e9cb4c-ecfc-4725-831c-1a17754b526a" providerId="ADAL" clId="{A8FF4F1D-78B1-9C40-B2A9-C1DA73994B97}" dt="2023-10-09T13:24:59.092" v="208" actId="1076"/>
          <ac:spMkLst>
            <pc:docMk/>
            <pc:sldMk cId="1245978867" sldId="260"/>
            <ac:spMk id="14" creationId="{0C45B11A-F5E9-8D45-7233-26FB8931BB05}"/>
          </ac:spMkLst>
        </pc:spChg>
        <pc:spChg chg="del mod">
          <ac:chgData name="Jay Bogardus" userId="f4e9cb4c-ecfc-4725-831c-1a17754b526a" providerId="ADAL" clId="{A8FF4F1D-78B1-9C40-B2A9-C1DA73994B97}" dt="2023-10-09T13:16:45.755" v="123" actId="478"/>
          <ac:spMkLst>
            <pc:docMk/>
            <pc:sldMk cId="1245978867" sldId="260"/>
            <ac:spMk id="15" creationId="{A854C51D-EB7C-F8E3-B310-6B8DCBB762FE}"/>
          </ac:spMkLst>
        </pc:spChg>
        <pc:spChg chg="del">
          <ac:chgData name="Jay Bogardus" userId="f4e9cb4c-ecfc-4725-831c-1a17754b526a" providerId="ADAL" clId="{A8FF4F1D-78B1-9C40-B2A9-C1DA73994B97}" dt="2023-10-09T13:16:48.023" v="124" actId="478"/>
          <ac:spMkLst>
            <pc:docMk/>
            <pc:sldMk cId="1245978867" sldId="260"/>
            <ac:spMk id="16" creationId="{B479DF6B-EAC7-22BB-93B9-7CC687173CFB}"/>
          </ac:spMkLst>
        </pc:spChg>
        <pc:spChg chg="add mod">
          <ac:chgData name="Jay Bogardus" userId="f4e9cb4c-ecfc-4725-831c-1a17754b526a" providerId="ADAL" clId="{A8FF4F1D-78B1-9C40-B2A9-C1DA73994B97}" dt="2023-10-09T13:20:04.897" v="172" actId="1076"/>
          <ac:spMkLst>
            <pc:docMk/>
            <pc:sldMk cId="1245978867" sldId="260"/>
            <ac:spMk id="17" creationId="{7FDCA11A-B56C-71AE-0591-E5168395770F}"/>
          </ac:spMkLst>
        </pc:spChg>
        <pc:spChg chg="add mod">
          <ac:chgData name="Jay Bogardus" userId="f4e9cb4c-ecfc-4725-831c-1a17754b526a" providerId="ADAL" clId="{A8FF4F1D-78B1-9C40-B2A9-C1DA73994B97}" dt="2023-10-09T13:20:04.897" v="172" actId="1076"/>
          <ac:spMkLst>
            <pc:docMk/>
            <pc:sldMk cId="1245978867" sldId="260"/>
            <ac:spMk id="18" creationId="{C2321277-3441-AAD9-B09F-753AE5E3D6A8}"/>
          </ac:spMkLst>
        </pc:spChg>
        <pc:spChg chg="add mod">
          <ac:chgData name="Jay Bogardus" userId="f4e9cb4c-ecfc-4725-831c-1a17754b526a" providerId="ADAL" clId="{A8FF4F1D-78B1-9C40-B2A9-C1DA73994B97}" dt="2023-10-09T13:31:29.024" v="210" actId="1076"/>
          <ac:spMkLst>
            <pc:docMk/>
            <pc:sldMk cId="1245978867" sldId="260"/>
            <ac:spMk id="20" creationId="{3011FE4E-A01B-361A-1790-68FBD0AF9F5D}"/>
          </ac:spMkLst>
        </pc:spChg>
        <pc:picChg chg="mod">
          <ac:chgData name="Jay Bogardus" userId="f4e9cb4c-ecfc-4725-831c-1a17754b526a" providerId="ADAL" clId="{A8FF4F1D-78B1-9C40-B2A9-C1DA73994B97}" dt="2023-10-09T13:19:49.160" v="167" actId="1076"/>
          <ac:picMkLst>
            <pc:docMk/>
            <pc:sldMk cId="1245978867" sldId="260"/>
            <ac:picMk id="11" creationId="{B828DCE7-0603-D106-6B4B-06693EE65413}"/>
          </ac:picMkLst>
        </pc:picChg>
      </pc:sldChg>
      <pc:sldMasterChg chg="modSldLayout">
        <pc:chgData name="Jay Bogardus" userId="f4e9cb4c-ecfc-4725-831c-1a17754b526a" providerId="ADAL" clId="{A8FF4F1D-78B1-9C40-B2A9-C1DA73994B97}" dt="2023-10-09T13:23:25.891" v="203" actId="14100"/>
        <pc:sldMasterMkLst>
          <pc:docMk/>
          <pc:sldMasterMk cId="2934933602" sldId="2147483660"/>
        </pc:sldMasterMkLst>
        <pc:sldLayoutChg chg="addSp delSp modSp mod">
          <pc:chgData name="Jay Bogardus" userId="f4e9cb4c-ecfc-4725-831c-1a17754b526a" providerId="ADAL" clId="{A8FF4F1D-78B1-9C40-B2A9-C1DA73994B97}" dt="2023-10-09T13:08:15.346" v="28" actId="14100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A8FF4F1D-78B1-9C40-B2A9-C1DA73994B97}" dt="2023-10-09T13:08:14.388" v="24" actId="404"/>
            <ac:spMkLst>
              <pc:docMk/>
              <pc:sldMasterMk cId="2934933602" sldId="2147483660"/>
              <pc:sldLayoutMk cId="2080906191" sldId="2147483661"/>
              <ac:spMk id="9" creationId="{55DA43E9-EF89-0C1F-1999-5273066D6ED2}"/>
            </ac:spMkLst>
          </pc:spChg>
          <pc:grpChg chg="mod">
            <ac:chgData name="Jay Bogardus" userId="f4e9cb4c-ecfc-4725-831c-1a17754b526a" providerId="ADAL" clId="{A8FF4F1D-78B1-9C40-B2A9-C1DA73994B97}" dt="2023-10-09T13:08:14.876" v="26" actId="14100"/>
            <ac:grpSpMkLst>
              <pc:docMk/>
              <pc:sldMasterMk cId="2934933602" sldId="2147483660"/>
              <pc:sldLayoutMk cId="2080906191" sldId="2147483661"/>
              <ac:grpSpMk id="17" creationId="{ED84387E-F83C-1638-6178-E65ADF163F22}"/>
            </ac:grpSpMkLst>
          </pc:grpChg>
          <pc:picChg chg="add del mod">
            <ac:chgData name="Jay Bogardus" userId="f4e9cb4c-ecfc-4725-831c-1a17754b526a" providerId="ADAL" clId="{A8FF4F1D-78B1-9C40-B2A9-C1DA73994B97}" dt="2023-10-09T13:08:15.346" v="28" actId="14100"/>
            <ac:picMkLst>
              <pc:docMk/>
              <pc:sldMasterMk cId="2934933602" sldId="2147483660"/>
              <pc:sldLayoutMk cId="2080906191" sldId="2147483661"/>
              <ac:picMk id="16" creationId="{A2773760-F106-2BBC-4264-CF1535974A5B}"/>
            </ac:picMkLst>
          </pc:picChg>
        </pc:sldLayoutChg>
        <pc:sldLayoutChg chg="addSp modSp mod">
          <pc:chgData name="Jay Bogardus" userId="f4e9cb4c-ecfc-4725-831c-1a17754b526a" providerId="ADAL" clId="{A8FF4F1D-78B1-9C40-B2A9-C1DA73994B97}" dt="2023-10-09T13:23:25.891" v="203" actId="14100"/>
          <pc:sldLayoutMkLst>
            <pc:docMk/>
            <pc:sldMasterMk cId="2934933602" sldId="2147483660"/>
            <pc:sldLayoutMk cId="3798467919" sldId="2147483667"/>
          </pc:sldLayoutMkLst>
          <pc:picChg chg="add mod">
            <ac:chgData name="Jay Bogardus" userId="f4e9cb4c-ecfc-4725-831c-1a17754b526a" providerId="ADAL" clId="{A8FF4F1D-78B1-9C40-B2A9-C1DA73994B97}" dt="2023-10-09T13:22:34.513" v="194"/>
            <ac:picMkLst>
              <pc:docMk/>
              <pc:sldMasterMk cId="2934933602" sldId="2147483660"/>
              <pc:sldLayoutMk cId="3798467919" sldId="2147483667"/>
              <ac:picMk id="5" creationId="{088D5D5D-F86B-29AD-1E52-AFDED396261A}"/>
            </ac:picMkLst>
          </pc:picChg>
          <pc:picChg chg="add mod">
            <ac:chgData name="Jay Bogardus" userId="f4e9cb4c-ecfc-4725-831c-1a17754b526a" providerId="ADAL" clId="{A8FF4F1D-78B1-9C40-B2A9-C1DA73994B97}" dt="2023-10-09T13:23:25.891" v="203" actId="14100"/>
            <ac:picMkLst>
              <pc:docMk/>
              <pc:sldMasterMk cId="2934933602" sldId="2147483660"/>
              <pc:sldLayoutMk cId="3798467919" sldId="2147483667"/>
              <ac:picMk id="6" creationId="{31257582-C492-431C-4D94-98C2C3108525}"/>
            </ac:picMkLst>
          </pc:picChg>
        </pc:sldLayoutChg>
      </pc:sldMasterChg>
      <pc:sldMasterChg chg="delSldLayout">
        <pc:chgData name="Jay Bogardus" userId="f4e9cb4c-ecfc-4725-831c-1a17754b526a" providerId="ADAL" clId="{A8FF4F1D-78B1-9C40-B2A9-C1DA73994B97}" dt="2023-10-09T13:22:15.401" v="193" actId="2696"/>
        <pc:sldMasterMkLst>
          <pc:docMk/>
          <pc:sldMasterMk cId="2056917942" sldId="2147483672"/>
        </pc:sldMasterMkLst>
        <pc:sldLayoutChg chg="del">
          <pc:chgData name="Jay Bogardus" userId="f4e9cb4c-ecfc-4725-831c-1a17754b526a" providerId="ADAL" clId="{A8FF4F1D-78B1-9C40-B2A9-C1DA73994B97}" dt="2023-10-09T13:22:11.104" v="192" actId="2696"/>
          <pc:sldLayoutMkLst>
            <pc:docMk/>
            <pc:sldMasterMk cId="2056917942" sldId="2147483672"/>
            <pc:sldLayoutMk cId="2424841787" sldId="2147483673"/>
          </pc:sldLayoutMkLst>
        </pc:sldLayoutChg>
        <pc:sldLayoutChg chg="del">
          <pc:chgData name="Jay Bogardus" userId="f4e9cb4c-ecfc-4725-831c-1a17754b526a" providerId="ADAL" clId="{A8FF4F1D-78B1-9C40-B2A9-C1DA73994B97}" dt="2023-10-09T13:22:15.401" v="193" actId="2696"/>
          <pc:sldLayoutMkLst>
            <pc:docMk/>
            <pc:sldMasterMk cId="2056917942" sldId="2147483672"/>
            <pc:sldLayoutMk cId="3510886351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and white hexagon pattern&#10;&#10;Description automatically generated">
            <a:extLst>
              <a:ext uri="{FF2B5EF4-FFF2-40B4-BE49-F238E27FC236}">
                <a16:creationId xmlns:a16="http://schemas.microsoft.com/office/drawing/2014/main" id="{1F5E7472-8DC9-9F1F-647A-E3C8EA451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91" y="0"/>
            <a:ext cx="50060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6416" y="3032566"/>
            <a:ext cx="8069916" cy="165672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141" y="5158408"/>
            <a:ext cx="7343110" cy="11866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773760-F106-2BBC-4264-CF1535974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10870"/>
          <a:stretch/>
        </p:blipFill>
        <p:spPr>
          <a:xfrm>
            <a:off x="415230" y="-393538"/>
            <a:ext cx="9457736" cy="39932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D84387E-F83C-1638-6178-E65ADF163F22}"/>
              </a:ext>
            </a:extLst>
          </p:cNvPr>
          <p:cNvGrpSpPr/>
          <p:nvPr userDrawn="1"/>
        </p:nvGrpSpPr>
        <p:grpSpPr>
          <a:xfrm>
            <a:off x="311057" y="2835832"/>
            <a:ext cx="3032030" cy="3706916"/>
            <a:chOff x="567159" y="2506466"/>
            <a:chExt cx="3032030" cy="3706916"/>
          </a:xfrm>
        </p:grpSpPr>
        <p:pic>
          <p:nvPicPr>
            <p:cNvPr id="14" name="Picture 13" descr="A colorful logo with text&#10;&#10;Description automatically generated">
              <a:extLst>
                <a:ext uri="{FF2B5EF4-FFF2-40B4-BE49-F238E27FC236}">
                  <a16:creationId xmlns:a16="http://schemas.microsoft.com/office/drawing/2014/main" id="{536DA5A3-50BF-E55A-12E4-22B1EFD02A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59" y="2506466"/>
              <a:ext cx="3032030" cy="299942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DA43E9-EF89-0C1F-1999-5273066D6ED2}"/>
                </a:ext>
              </a:extLst>
            </p:cNvPr>
            <p:cNvSpPr txBox="1"/>
            <p:nvPr userDrawn="1"/>
          </p:nvSpPr>
          <p:spPr>
            <a:xfrm>
              <a:off x="671332" y="5505495"/>
              <a:ext cx="290535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92D050"/>
                  </a:solidFill>
                  <a:latin typeface="Franklin Gothic Medium" panose="020B0603020102020204" pitchFamily="34" charset="0"/>
                </a:rPr>
                <a:t>Young Professionals Congress</a:t>
              </a:r>
            </a:p>
            <a:p>
              <a:r>
                <a:rPr lang="en-US" sz="1200" dirty="0">
                  <a:solidFill>
                    <a:srgbClr val="92D050"/>
                  </a:solidFill>
                  <a:latin typeface="Franklin Gothic Medium" panose="020B0603020102020204" pitchFamily="34" charset="0"/>
                </a:rPr>
                <a:t>Embedded Topical Meeting at the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i="0" dirty="0">
                  <a:solidFill>
                    <a:srgbClr val="92D050"/>
                  </a:solidFill>
                  <a:effectLst/>
                  <a:latin typeface="Franklin Gothic Medium" panose="020B0603020102020204" pitchFamily="34" charset="0"/>
                </a:rPr>
                <a:t>2023 ANS Winter Conference and Expo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yellow and white hexagon pattern&#10;&#10;Description automatically generated">
            <a:extLst>
              <a:ext uri="{FF2B5EF4-FFF2-40B4-BE49-F238E27FC236}">
                <a16:creationId xmlns:a16="http://schemas.microsoft.com/office/drawing/2014/main" id="{088D5D5D-F86B-29AD-1E52-AFDED39626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91" y="0"/>
            <a:ext cx="5006009" cy="6858000"/>
          </a:xfrm>
          <a:prstGeom prst="rect">
            <a:avLst/>
          </a:prstGeom>
        </p:spPr>
      </p:pic>
      <p:pic>
        <p:nvPicPr>
          <p:cNvPr id="6" name="Picture 5" descr="A yellow and white hexagon pattern&#10;&#10;Description automatically generated">
            <a:extLst>
              <a:ext uri="{FF2B5EF4-FFF2-40B4-BE49-F238E27FC236}">
                <a16:creationId xmlns:a16="http://schemas.microsoft.com/office/drawing/2014/main" id="{31257582-C492-431C-4D94-98C2C3108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" y="0"/>
            <a:ext cx="569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818" y="3090441"/>
            <a:ext cx="8150418" cy="1770926"/>
          </a:xfrm>
        </p:spPr>
        <p:txBody>
          <a:bodyPr>
            <a:normAutofit/>
          </a:bodyPr>
          <a:lstStyle/>
          <a:p>
            <a:r>
              <a:rPr lang="en-US" sz="5600" b="1" dirty="0">
                <a:solidFill>
                  <a:srgbClr val="26ABE3"/>
                </a:solidFill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818" y="4861367"/>
            <a:ext cx="7989121" cy="176529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Name of Presenter </a:t>
            </a:r>
          </a:p>
          <a:p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effectLst/>
              </a:rPr>
              <a:t>Title of Presenter</a:t>
            </a:r>
            <a:endParaRPr lang="en-US" sz="2400" i="1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62259" y="585853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white hexagon pattern&#10;&#10;Description automatically generated">
            <a:extLst>
              <a:ext uri="{FF2B5EF4-FFF2-40B4-BE49-F238E27FC236}">
                <a16:creationId xmlns:a16="http://schemas.microsoft.com/office/drawing/2014/main" id="{23A770CE-DC8E-A3A1-7B57-45C0F75598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91" y="0"/>
            <a:ext cx="500600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C11B98-559C-476B-029D-0F7124482479}"/>
              </a:ext>
            </a:extLst>
          </p:cNvPr>
          <p:cNvGrpSpPr/>
          <p:nvPr/>
        </p:nvGrpSpPr>
        <p:grpSpPr>
          <a:xfrm>
            <a:off x="9733517" y="4082187"/>
            <a:ext cx="2058626" cy="2370568"/>
            <a:chOff x="567159" y="8077183"/>
            <a:chExt cx="3032030" cy="3491472"/>
          </a:xfrm>
        </p:grpSpPr>
        <p:pic>
          <p:nvPicPr>
            <p:cNvPr id="11" name="Picture 10" descr="A colorful logo with text&#10;&#10;Description automatically generated">
              <a:extLst>
                <a:ext uri="{FF2B5EF4-FFF2-40B4-BE49-F238E27FC236}">
                  <a16:creationId xmlns:a16="http://schemas.microsoft.com/office/drawing/2014/main" id="{B828DCE7-0603-D106-6B4B-06693EE654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59" y="8077183"/>
              <a:ext cx="3032030" cy="299942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2BA2BE-4C33-77D3-7D7A-C05E36B51734}"/>
                </a:ext>
              </a:extLst>
            </p:cNvPr>
            <p:cNvSpPr txBox="1"/>
            <p:nvPr userDrawn="1"/>
          </p:nvSpPr>
          <p:spPr>
            <a:xfrm>
              <a:off x="671332" y="11076212"/>
              <a:ext cx="290534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92D050"/>
                  </a:solidFill>
                  <a:latin typeface="Franklin Gothic Medium" panose="020B0603020102020204" pitchFamily="34" charset="0"/>
                </a:rPr>
                <a:t>Young Professionals Congress</a:t>
              </a:r>
            </a:p>
            <a:p>
              <a:r>
                <a:rPr lang="en-US" sz="800" dirty="0">
                  <a:solidFill>
                    <a:srgbClr val="92D050"/>
                  </a:solidFill>
                  <a:latin typeface="Franklin Gothic Medium" panose="020B0603020102020204" pitchFamily="34" charset="0"/>
                </a:rPr>
                <a:t>Embedded Topical Meeting at the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i="0" dirty="0">
                  <a:solidFill>
                    <a:srgbClr val="92D050"/>
                  </a:solidFill>
                  <a:effectLst/>
                  <a:latin typeface="Franklin Gothic Medium" panose="020B0603020102020204" pitchFamily="34" charset="0"/>
                </a:rPr>
                <a:t>2023 ANS Winter Conference and Expo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91323B6-4C71-4380-B092-1C150B300AF9}"/>
              </a:ext>
            </a:extLst>
          </p:cNvPr>
          <p:cNvSpPr/>
          <p:nvPr/>
        </p:nvSpPr>
        <p:spPr>
          <a:xfrm>
            <a:off x="243994" y="320347"/>
            <a:ext cx="2210846" cy="2640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C45B11A-F5E9-8D45-7233-26FB8931BB05}"/>
              </a:ext>
            </a:extLst>
          </p:cNvPr>
          <p:cNvSpPr txBox="1">
            <a:spLocks/>
          </p:cNvSpPr>
          <p:nvPr/>
        </p:nvSpPr>
        <p:spPr>
          <a:xfrm>
            <a:off x="243994" y="2937279"/>
            <a:ext cx="2210846" cy="1408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Name of Speaker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Title of Speaker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Title of Presentation</a:t>
            </a:r>
          </a:p>
          <a:p>
            <a:endParaRPr lang="en-US" sz="4000" b="1" dirty="0">
              <a:solidFill>
                <a:srgbClr val="26ABE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CF59B6-BEFB-CEED-7D16-C09A222C5562}"/>
              </a:ext>
            </a:extLst>
          </p:cNvPr>
          <p:cNvSpPr/>
          <p:nvPr/>
        </p:nvSpPr>
        <p:spPr>
          <a:xfrm>
            <a:off x="2639301" y="320347"/>
            <a:ext cx="2210846" cy="2640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FF5DEC-B7C0-B9BC-09C7-2BBEF6708459}"/>
              </a:ext>
            </a:extLst>
          </p:cNvPr>
          <p:cNvSpPr txBox="1">
            <a:spLocks/>
          </p:cNvSpPr>
          <p:nvPr/>
        </p:nvSpPr>
        <p:spPr>
          <a:xfrm>
            <a:off x="2639301" y="2937279"/>
            <a:ext cx="2210846" cy="1408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Name of Speaker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Title of Speaker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Title of Presentation</a:t>
            </a:r>
          </a:p>
          <a:p>
            <a:endParaRPr lang="en-US" sz="4000" b="1" dirty="0">
              <a:solidFill>
                <a:srgbClr val="26ABE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1BCD0-CA55-07D5-5801-D6E8564D6C15}"/>
              </a:ext>
            </a:extLst>
          </p:cNvPr>
          <p:cNvSpPr/>
          <p:nvPr/>
        </p:nvSpPr>
        <p:spPr>
          <a:xfrm>
            <a:off x="5034608" y="320347"/>
            <a:ext cx="2210846" cy="2640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F616FF-47DA-A478-354E-3F27C39F9F9E}"/>
              </a:ext>
            </a:extLst>
          </p:cNvPr>
          <p:cNvSpPr txBox="1">
            <a:spLocks/>
          </p:cNvSpPr>
          <p:nvPr/>
        </p:nvSpPr>
        <p:spPr>
          <a:xfrm>
            <a:off x="5034608" y="2937279"/>
            <a:ext cx="2210846" cy="1408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Name of Speaker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Title of Speaker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Title of Presentation</a:t>
            </a:r>
          </a:p>
          <a:p>
            <a:endParaRPr lang="en-US" sz="4000" b="1" dirty="0">
              <a:solidFill>
                <a:srgbClr val="26ABE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53C311-AFCD-0F11-54A6-01912D4D0546}"/>
              </a:ext>
            </a:extLst>
          </p:cNvPr>
          <p:cNvSpPr/>
          <p:nvPr/>
        </p:nvSpPr>
        <p:spPr>
          <a:xfrm>
            <a:off x="7429915" y="320347"/>
            <a:ext cx="2210846" cy="2640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93A16E-44F9-7873-D6CE-9E99DBD2F606}"/>
              </a:ext>
            </a:extLst>
          </p:cNvPr>
          <p:cNvSpPr txBox="1">
            <a:spLocks/>
          </p:cNvSpPr>
          <p:nvPr/>
        </p:nvSpPr>
        <p:spPr>
          <a:xfrm>
            <a:off x="7429915" y="2937279"/>
            <a:ext cx="2210846" cy="1408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Name of Speaker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Title of Speaker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Title of Presentation</a:t>
            </a:r>
          </a:p>
          <a:p>
            <a:endParaRPr lang="en-US" sz="4000" b="1" dirty="0">
              <a:solidFill>
                <a:srgbClr val="26ABE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DCA11A-B56C-71AE-0591-E5168395770F}"/>
              </a:ext>
            </a:extLst>
          </p:cNvPr>
          <p:cNvSpPr/>
          <p:nvPr/>
        </p:nvSpPr>
        <p:spPr>
          <a:xfrm>
            <a:off x="9825222" y="320347"/>
            <a:ext cx="2210846" cy="2640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321277-3441-AAD9-B09F-753AE5E3D6A8}"/>
              </a:ext>
            </a:extLst>
          </p:cNvPr>
          <p:cNvSpPr txBox="1">
            <a:spLocks/>
          </p:cNvSpPr>
          <p:nvPr/>
        </p:nvSpPr>
        <p:spPr>
          <a:xfrm>
            <a:off x="9825222" y="2937279"/>
            <a:ext cx="2210846" cy="1408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</a:rPr>
              <a:t>Name of Speaker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Title of Speaker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2">
                    <a:lumMod val="10000"/>
                  </a:schemeClr>
                </a:solidFill>
              </a:rPr>
              <a:t>Title of Presentation</a:t>
            </a:r>
          </a:p>
          <a:p>
            <a:endParaRPr lang="en-US" sz="4000" b="1" dirty="0">
              <a:solidFill>
                <a:srgbClr val="26ABE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11FE4E-A01B-361A-1790-68FBD0AF9F5D}"/>
              </a:ext>
            </a:extLst>
          </p:cNvPr>
          <p:cNvSpPr txBox="1"/>
          <p:nvPr/>
        </p:nvSpPr>
        <p:spPr>
          <a:xfrm>
            <a:off x="243994" y="4586380"/>
            <a:ext cx="6094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0" i="0" u="none" strike="noStrike" dirty="0">
                <a:solidFill>
                  <a:srgbClr val="26ABE3"/>
                </a:solidFill>
                <a:effectLst/>
                <a:latin typeface="Franklin Gothic Medium" panose="020B0603020102020204" pitchFamily="34" charset="0"/>
              </a:rPr>
              <a:t>Session Overview</a:t>
            </a:r>
            <a:endParaRPr lang="en-US" sz="6000" dirty="0">
              <a:solidFill>
                <a:srgbClr val="26ABE3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7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179</Words>
  <Application>Microsoft Macintosh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Presentation</vt:lpstr>
      <vt:lpstr>PowerPoint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30</cp:revision>
  <dcterms:created xsi:type="dcterms:W3CDTF">2017-01-30T20:04:56Z</dcterms:created>
  <dcterms:modified xsi:type="dcterms:W3CDTF">2023-10-09T13:31:32Z</dcterms:modified>
</cp:coreProperties>
</file>