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6"/>
  </p:notesMasterIdLst>
  <p:sldIdLst>
    <p:sldId id="258" r:id="rId2"/>
    <p:sldId id="256" r:id="rId3"/>
    <p:sldId id="260" r:id="rId4"/>
    <p:sldId id="257" r:id="rId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Jay Bogardus" initials="JB" lastIdx="2" clrIdx="0">
    <p:extLst>
      <p:ext uri="{19B8F6BF-5375-455C-9EA6-DF929625EA0E}">
        <p15:presenceInfo xmlns:p15="http://schemas.microsoft.com/office/powerpoint/2012/main" userId="S::jbogardus@ans.org::f4e9cb4c-ecfc-4725-831c-1a17754b526a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6ABE3"/>
    <a:srgbClr val="70AD47"/>
    <a:srgbClr val="004B98"/>
    <a:srgbClr val="003493"/>
    <a:srgbClr val="BE3636"/>
    <a:srgbClr val="57603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A8FF4F1D-78B1-9C40-B2A9-C1DA73994B97}" v="10" dt="2023-10-09T13:22:41.778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E8034E78-7F5D-4C2E-B375-FC64B27BC917}" styleName="Dark Style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dk1">
              <a:tint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dk1">
              <a:tint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dk1">
              <a:tint val="6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0660B408-B3CF-4A94-85FC-2B1E0A45F4A2}" styleName="Dark Style 2 - Accent 1/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84" autoAdjust="0"/>
    <p:restoredTop sz="96327"/>
  </p:normalViewPr>
  <p:slideViewPr>
    <p:cSldViewPr snapToGrid="0" showGuides="1">
      <p:cViewPr varScale="1">
        <p:scale>
          <a:sx n="123" d="100"/>
          <a:sy n="123" d="100"/>
        </p:scale>
        <p:origin x="736" y="19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13" Type="http://schemas.microsoft.com/office/2015/10/relationships/revisionInfo" Target="revisionInfo.xml"/><Relationship Id="rId3" Type="http://schemas.openxmlformats.org/officeDocument/2006/relationships/slide" Target="slides/slide2.xml"/><Relationship Id="rId7" Type="http://schemas.openxmlformats.org/officeDocument/2006/relationships/commentAuthors" Target="commentAuthors.xml"/><Relationship Id="rId12" Type="http://schemas.microsoft.com/office/2016/11/relationships/changesInfo" Target="changesInfos/changesInfo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Jay Bogardus" userId="f4e9cb4c-ecfc-4725-831c-1a17754b526a" providerId="ADAL" clId="{A8FF4F1D-78B1-9C40-B2A9-C1DA73994B97}"/>
    <pc:docChg chg="undo custSel addSld delSld modSld sldOrd modMainMaster">
      <pc:chgData name="Jay Bogardus" userId="f4e9cb4c-ecfc-4725-831c-1a17754b526a" providerId="ADAL" clId="{A8FF4F1D-78B1-9C40-B2A9-C1DA73994B97}" dt="2023-10-09T13:31:29.024" v="210" actId="1076"/>
      <pc:docMkLst>
        <pc:docMk/>
      </pc:docMkLst>
      <pc:sldChg chg="add del">
        <pc:chgData name="Jay Bogardus" userId="f4e9cb4c-ecfc-4725-831c-1a17754b526a" providerId="ADAL" clId="{A8FF4F1D-78B1-9C40-B2A9-C1DA73994B97}" dt="2023-10-09T13:08:15.497" v="29" actId="2890"/>
        <pc:sldMkLst>
          <pc:docMk/>
          <pc:sldMk cId="120271332" sldId="259"/>
        </pc:sldMkLst>
      </pc:sldChg>
      <pc:sldChg chg="addSp delSp modSp add del mod">
        <pc:chgData name="Jay Bogardus" userId="f4e9cb4c-ecfc-4725-831c-1a17754b526a" providerId="ADAL" clId="{A8FF4F1D-78B1-9C40-B2A9-C1DA73994B97}" dt="2023-10-09T13:14:35.231" v="89" actId="2696"/>
        <pc:sldMkLst>
          <pc:docMk/>
          <pc:sldMk cId="969819665" sldId="259"/>
        </pc:sldMkLst>
        <pc:spChg chg="del">
          <ac:chgData name="Jay Bogardus" userId="f4e9cb4c-ecfc-4725-831c-1a17754b526a" providerId="ADAL" clId="{A8FF4F1D-78B1-9C40-B2A9-C1DA73994B97}" dt="2023-10-09T13:08:50.293" v="34" actId="478"/>
          <ac:spMkLst>
            <pc:docMk/>
            <pc:sldMk cId="969819665" sldId="259"/>
            <ac:spMk id="2" creationId="{00000000-0000-0000-0000-000000000000}"/>
          </ac:spMkLst>
        </pc:spChg>
        <pc:spChg chg="del">
          <ac:chgData name="Jay Bogardus" userId="f4e9cb4c-ecfc-4725-831c-1a17754b526a" providerId="ADAL" clId="{A8FF4F1D-78B1-9C40-B2A9-C1DA73994B97}" dt="2023-10-09T13:08:48.479" v="33" actId="478"/>
          <ac:spMkLst>
            <pc:docMk/>
            <pc:sldMk cId="969819665" sldId="259"/>
            <ac:spMk id="3" creationId="{00000000-0000-0000-0000-000000000000}"/>
          </ac:spMkLst>
        </pc:spChg>
        <pc:spChg chg="del">
          <ac:chgData name="Jay Bogardus" userId="f4e9cb4c-ecfc-4725-831c-1a17754b526a" providerId="ADAL" clId="{A8FF4F1D-78B1-9C40-B2A9-C1DA73994B97}" dt="2023-10-09T13:08:57.896" v="37" actId="478"/>
          <ac:spMkLst>
            <pc:docMk/>
            <pc:sldMk cId="969819665" sldId="259"/>
            <ac:spMk id="4" creationId="{00000000-0000-0000-0000-000000000000}"/>
          </ac:spMkLst>
        </pc:spChg>
        <pc:spChg chg="add del mod">
          <ac:chgData name="Jay Bogardus" userId="f4e9cb4c-ecfc-4725-831c-1a17754b526a" providerId="ADAL" clId="{A8FF4F1D-78B1-9C40-B2A9-C1DA73994B97}" dt="2023-10-09T13:08:55.845" v="36" actId="478"/>
          <ac:spMkLst>
            <pc:docMk/>
            <pc:sldMk cId="969819665" sldId="259"/>
            <ac:spMk id="6" creationId="{EDE40B17-DD5F-91A6-38BB-B979E2937932}"/>
          </ac:spMkLst>
        </pc:spChg>
        <pc:spChg chg="add del mod">
          <ac:chgData name="Jay Bogardus" userId="f4e9cb4c-ecfc-4725-831c-1a17754b526a" providerId="ADAL" clId="{A8FF4F1D-78B1-9C40-B2A9-C1DA73994B97}" dt="2023-10-09T13:08:54.469" v="35" actId="478"/>
          <ac:spMkLst>
            <pc:docMk/>
            <pc:sldMk cId="969819665" sldId="259"/>
            <ac:spMk id="8" creationId="{E69E0EAB-C4F7-2571-A5DA-4B0E633EB9FB}"/>
          </ac:spMkLst>
        </pc:spChg>
        <pc:spChg chg="mod">
          <ac:chgData name="Jay Bogardus" userId="f4e9cb4c-ecfc-4725-831c-1a17754b526a" providerId="ADAL" clId="{A8FF4F1D-78B1-9C40-B2A9-C1DA73994B97}" dt="2023-10-09T13:09:56.482" v="46" actId="404"/>
          <ac:spMkLst>
            <pc:docMk/>
            <pc:sldMk cId="969819665" sldId="259"/>
            <ac:spMk id="12" creationId="{5A2BA2BE-4C33-77D3-7D7A-C05E36B51734}"/>
          </ac:spMkLst>
        </pc:spChg>
        <pc:spChg chg="add mod">
          <ac:chgData name="Jay Bogardus" userId="f4e9cb4c-ecfc-4725-831c-1a17754b526a" providerId="ADAL" clId="{A8FF4F1D-78B1-9C40-B2A9-C1DA73994B97}" dt="2023-10-09T13:11:21.662" v="52" actId="1076"/>
          <ac:spMkLst>
            <pc:docMk/>
            <pc:sldMk cId="969819665" sldId="259"/>
            <ac:spMk id="13" creationId="{F91323B6-4C71-4380-B092-1C150B300AF9}"/>
          </ac:spMkLst>
        </pc:spChg>
        <pc:spChg chg="add mod">
          <ac:chgData name="Jay Bogardus" userId="f4e9cb4c-ecfc-4725-831c-1a17754b526a" providerId="ADAL" clId="{A8FF4F1D-78B1-9C40-B2A9-C1DA73994B97}" dt="2023-10-09T13:11:27.586" v="67" actId="20577"/>
          <ac:spMkLst>
            <pc:docMk/>
            <pc:sldMk cId="969819665" sldId="259"/>
            <ac:spMk id="14" creationId="{0C45B11A-F5E9-8D45-7233-26FB8931BB05}"/>
          </ac:spMkLst>
        </pc:spChg>
        <pc:spChg chg="add mod">
          <ac:chgData name="Jay Bogardus" userId="f4e9cb4c-ecfc-4725-831c-1a17754b526a" providerId="ADAL" clId="{A8FF4F1D-78B1-9C40-B2A9-C1DA73994B97}" dt="2023-10-09T13:11:46.123" v="85" actId="12"/>
          <ac:spMkLst>
            <pc:docMk/>
            <pc:sldMk cId="969819665" sldId="259"/>
            <ac:spMk id="15" creationId="{A854C51D-EB7C-F8E3-B310-6B8DCBB762FE}"/>
          </ac:spMkLst>
        </pc:spChg>
        <pc:spChg chg="add mod">
          <ac:chgData name="Jay Bogardus" userId="f4e9cb4c-ecfc-4725-831c-1a17754b526a" providerId="ADAL" clId="{A8FF4F1D-78B1-9C40-B2A9-C1DA73994B97}" dt="2023-10-09T13:11:16.317" v="51" actId="14100"/>
          <ac:spMkLst>
            <pc:docMk/>
            <pc:sldMk cId="969819665" sldId="259"/>
            <ac:spMk id="16" creationId="{B479DF6B-EAC7-22BB-93B9-7CC687173CFB}"/>
          </ac:spMkLst>
        </pc:spChg>
        <pc:grpChg chg="add mod">
          <ac:chgData name="Jay Bogardus" userId="f4e9cb4c-ecfc-4725-831c-1a17754b526a" providerId="ADAL" clId="{A8FF4F1D-78B1-9C40-B2A9-C1DA73994B97}" dt="2023-10-09T13:10:02.997" v="47" actId="14100"/>
          <ac:grpSpMkLst>
            <pc:docMk/>
            <pc:sldMk cId="969819665" sldId="259"/>
            <ac:grpSpMk id="10" creationId="{2FC11B98-559C-476B-029D-0F7124482479}"/>
          </ac:grpSpMkLst>
        </pc:grpChg>
        <pc:picChg chg="add mod">
          <ac:chgData name="Jay Bogardus" userId="f4e9cb4c-ecfc-4725-831c-1a17754b526a" providerId="ADAL" clId="{A8FF4F1D-78B1-9C40-B2A9-C1DA73994B97}" dt="2023-10-09T13:09:46.130" v="40" actId="1076"/>
          <ac:picMkLst>
            <pc:docMk/>
            <pc:sldMk cId="969819665" sldId="259"/>
            <ac:picMk id="9" creationId="{23A770CE-DC8E-A3A1-7B57-45C0F7559894}"/>
          </ac:picMkLst>
        </pc:picChg>
        <pc:picChg chg="mod">
          <ac:chgData name="Jay Bogardus" userId="f4e9cb4c-ecfc-4725-831c-1a17754b526a" providerId="ADAL" clId="{A8FF4F1D-78B1-9C40-B2A9-C1DA73994B97}" dt="2023-10-09T13:09:26.324" v="38"/>
          <ac:picMkLst>
            <pc:docMk/>
            <pc:sldMk cId="969819665" sldId="259"/>
            <ac:picMk id="11" creationId="{B828DCE7-0603-D106-6B4B-06693EE65413}"/>
          </ac:picMkLst>
        </pc:picChg>
      </pc:sldChg>
      <pc:sldChg chg="add del">
        <pc:chgData name="Jay Bogardus" userId="f4e9cb4c-ecfc-4725-831c-1a17754b526a" providerId="ADAL" clId="{A8FF4F1D-78B1-9C40-B2A9-C1DA73994B97}" dt="2023-10-09T13:08:41.253" v="31" actId="2696"/>
        <pc:sldMkLst>
          <pc:docMk/>
          <pc:sldMk cId="1450435094" sldId="259"/>
        </pc:sldMkLst>
      </pc:sldChg>
      <pc:sldChg chg="addSp delSp modSp add mod ord modClrScheme chgLayout">
        <pc:chgData name="Jay Bogardus" userId="f4e9cb4c-ecfc-4725-831c-1a17754b526a" providerId="ADAL" clId="{A8FF4F1D-78B1-9C40-B2A9-C1DA73994B97}" dt="2023-10-09T13:31:29.024" v="210" actId="1076"/>
        <pc:sldMkLst>
          <pc:docMk/>
          <pc:sldMk cId="1245978867" sldId="260"/>
        </pc:sldMkLst>
        <pc:spChg chg="add del mod">
          <ac:chgData name="Jay Bogardus" userId="f4e9cb4c-ecfc-4725-831c-1a17754b526a" providerId="ADAL" clId="{A8FF4F1D-78B1-9C40-B2A9-C1DA73994B97}" dt="2023-10-09T13:17:31.644" v="146"/>
          <ac:spMkLst>
            <pc:docMk/>
            <pc:sldMk cId="1245978867" sldId="260"/>
            <ac:spMk id="2" creationId="{D6035672-833B-33ED-D82B-EC402AC2F5F0}"/>
          </ac:spMkLst>
        </pc:spChg>
        <pc:spChg chg="add mod">
          <ac:chgData name="Jay Bogardus" userId="f4e9cb4c-ecfc-4725-831c-1a17754b526a" providerId="ADAL" clId="{A8FF4F1D-78B1-9C40-B2A9-C1DA73994B97}" dt="2023-10-09T13:24:59.092" v="208" actId="1076"/>
          <ac:spMkLst>
            <pc:docMk/>
            <pc:sldMk cId="1245978867" sldId="260"/>
            <ac:spMk id="3" creationId="{84CF59B6-BEFB-CEED-7D16-C09A222C5562}"/>
          </ac:spMkLst>
        </pc:spChg>
        <pc:spChg chg="add mod">
          <ac:chgData name="Jay Bogardus" userId="f4e9cb4c-ecfc-4725-831c-1a17754b526a" providerId="ADAL" clId="{A8FF4F1D-78B1-9C40-B2A9-C1DA73994B97}" dt="2023-10-09T13:24:59.092" v="208" actId="1076"/>
          <ac:spMkLst>
            <pc:docMk/>
            <pc:sldMk cId="1245978867" sldId="260"/>
            <ac:spMk id="4" creationId="{43FF5DEC-B7C0-B9BC-09C7-2BBEF6708459}"/>
          </ac:spMkLst>
        </pc:spChg>
        <pc:spChg chg="add mod">
          <ac:chgData name="Jay Bogardus" userId="f4e9cb4c-ecfc-4725-831c-1a17754b526a" providerId="ADAL" clId="{A8FF4F1D-78B1-9C40-B2A9-C1DA73994B97}" dt="2023-10-09T13:24:59.092" v="208" actId="1076"/>
          <ac:spMkLst>
            <pc:docMk/>
            <pc:sldMk cId="1245978867" sldId="260"/>
            <ac:spMk id="5" creationId="{32A1BCD0-CA55-07D5-5801-D6E8564D6C15}"/>
          </ac:spMkLst>
        </pc:spChg>
        <pc:spChg chg="add mod">
          <ac:chgData name="Jay Bogardus" userId="f4e9cb4c-ecfc-4725-831c-1a17754b526a" providerId="ADAL" clId="{A8FF4F1D-78B1-9C40-B2A9-C1DA73994B97}" dt="2023-10-09T13:24:59.092" v="208" actId="1076"/>
          <ac:spMkLst>
            <pc:docMk/>
            <pc:sldMk cId="1245978867" sldId="260"/>
            <ac:spMk id="6" creationId="{D2F616FF-47DA-A478-354E-3F27C39F9F9E}"/>
          </ac:spMkLst>
        </pc:spChg>
        <pc:spChg chg="add mod">
          <ac:chgData name="Jay Bogardus" userId="f4e9cb4c-ecfc-4725-831c-1a17754b526a" providerId="ADAL" clId="{A8FF4F1D-78B1-9C40-B2A9-C1DA73994B97}" dt="2023-10-09T13:24:59.092" v="208" actId="1076"/>
          <ac:spMkLst>
            <pc:docMk/>
            <pc:sldMk cId="1245978867" sldId="260"/>
            <ac:spMk id="7" creationId="{4553C311-AFCD-0F11-54A6-01912D4D0546}"/>
          </ac:spMkLst>
        </pc:spChg>
        <pc:spChg chg="add mod">
          <ac:chgData name="Jay Bogardus" userId="f4e9cb4c-ecfc-4725-831c-1a17754b526a" providerId="ADAL" clId="{A8FF4F1D-78B1-9C40-B2A9-C1DA73994B97}" dt="2023-10-09T13:24:59.092" v="208" actId="1076"/>
          <ac:spMkLst>
            <pc:docMk/>
            <pc:sldMk cId="1245978867" sldId="260"/>
            <ac:spMk id="8" creationId="{1593A16E-44F9-7873-D6CE-9E99DBD2F606}"/>
          </ac:spMkLst>
        </pc:spChg>
        <pc:spChg chg="mod">
          <ac:chgData name="Jay Bogardus" userId="f4e9cb4c-ecfc-4725-831c-1a17754b526a" providerId="ADAL" clId="{A8FF4F1D-78B1-9C40-B2A9-C1DA73994B97}" dt="2023-10-09T13:19:49.160" v="167" actId="1076"/>
          <ac:spMkLst>
            <pc:docMk/>
            <pc:sldMk cId="1245978867" sldId="260"/>
            <ac:spMk id="12" creationId="{5A2BA2BE-4C33-77D3-7D7A-C05E36B51734}"/>
          </ac:spMkLst>
        </pc:spChg>
        <pc:spChg chg="mod">
          <ac:chgData name="Jay Bogardus" userId="f4e9cb4c-ecfc-4725-831c-1a17754b526a" providerId="ADAL" clId="{A8FF4F1D-78B1-9C40-B2A9-C1DA73994B97}" dt="2023-10-09T13:24:59.092" v="208" actId="1076"/>
          <ac:spMkLst>
            <pc:docMk/>
            <pc:sldMk cId="1245978867" sldId="260"/>
            <ac:spMk id="13" creationId="{F91323B6-4C71-4380-B092-1C150B300AF9}"/>
          </ac:spMkLst>
        </pc:spChg>
        <pc:spChg chg="mod">
          <ac:chgData name="Jay Bogardus" userId="f4e9cb4c-ecfc-4725-831c-1a17754b526a" providerId="ADAL" clId="{A8FF4F1D-78B1-9C40-B2A9-C1DA73994B97}" dt="2023-10-09T13:24:59.092" v="208" actId="1076"/>
          <ac:spMkLst>
            <pc:docMk/>
            <pc:sldMk cId="1245978867" sldId="260"/>
            <ac:spMk id="14" creationId="{0C45B11A-F5E9-8D45-7233-26FB8931BB05}"/>
          </ac:spMkLst>
        </pc:spChg>
        <pc:spChg chg="del mod">
          <ac:chgData name="Jay Bogardus" userId="f4e9cb4c-ecfc-4725-831c-1a17754b526a" providerId="ADAL" clId="{A8FF4F1D-78B1-9C40-B2A9-C1DA73994B97}" dt="2023-10-09T13:16:45.755" v="123" actId="478"/>
          <ac:spMkLst>
            <pc:docMk/>
            <pc:sldMk cId="1245978867" sldId="260"/>
            <ac:spMk id="15" creationId="{A854C51D-EB7C-F8E3-B310-6B8DCBB762FE}"/>
          </ac:spMkLst>
        </pc:spChg>
        <pc:spChg chg="del">
          <ac:chgData name="Jay Bogardus" userId="f4e9cb4c-ecfc-4725-831c-1a17754b526a" providerId="ADAL" clId="{A8FF4F1D-78B1-9C40-B2A9-C1DA73994B97}" dt="2023-10-09T13:16:48.023" v="124" actId="478"/>
          <ac:spMkLst>
            <pc:docMk/>
            <pc:sldMk cId="1245978867" sldId="260"/>
            <ac:spMk id="16" creationId="{B479DF6B-EAC7-22BB-93B9-7CC687173CFB}"/>
          </ac:spMkLst>
        </pc:spChg>
        <pc:spChg chg="add mod">
          <ac:chgData name="Jay Bogardus" userId="f4e9cb4c-ecfc-4725-831c-1a17754b526a" providerId="ADAL" clId="{A8FF4F1D-78B1-9C40-B2A9-C1DA73994B97}" dt="2023-10-09T13:20:04.897" v="172" actId="1076"/>
          <ac:spMkLst>
            <pc:docMk/>
            <pc:sldMk cId="1245978867" sldId="260"/>
            <ac:spMk id="17" creationId="{7FDCA11A-B56C-71AE-0591-E5168395770F}"/>
          </ac:spMkLst>
        </pc:spChg>
        <pc:spChg chg="add mod">
          <ac:chgData name="Jay Bogardus" userId="f4e9cb4c-ecfc-4725-831c-1a17754b526a" providerId="ADAL" clId="{A8FF4F1D-78B1-9C40-B2A9-C1DA73994B97}" dt="2023-10-09T13:20:04.897" v="172" actId="1076"/>
          <ac:spMkLst>
            <pc:docMk/>
            <pc:sldMk cId="1245978867" sldId="260"/>
            <ac:spMk id="18" creationId="{C2321277-3441-AAD9-B09F-753AE5E3D6A8}"/>
          </ac:spMkLst>
        </pc:spChg>
        <pc:spChg chg="add mod">
          <ac:chgData name="Jay Bogardus" userId="f4e9cb4c-ecfc-4725-831c-1a17754b526a" providerId="ADAL" clId="{A8FF4F1D-78B1-9C40-B2A9-C1DA73994B97}" dt="2023-10-09T13:31:29.024" v="210" actId="1076"/>
          <ac:spMkLst>
            <pc:docMk/>
            <pc:sldMk cId="1245978867" sldId="260"/>
            <ac:spMk id="20" creationId="{3011FE4E-A01B-361A-1790-68FBD0AF9F5D}"/>
          </ac:spMkLst>
        </pc:spChg>
        <pc:picChg chg="mod">
          <ac:chgData name="Jay Bogardus" userId="f4e9cb4c-ecfc-4725-831c-1a17754b526a" providerId="ADAL" clId="{A8FF4F1D-78B1-9C40-B2A9-C1DA73994B97}" dt="2023-10-09T13:19:49.160" v="167" actId="1076"/>
          <ac:picMkLst>
            <pc:docMk/>
            <pc:sldMk cId="1245978867" sldId="260"/>
            <ac:picMk id="11" creationId="{B828DCE7-0603-D106-6B4B-06693EE65413}"/>
          </ac:picMkLst>
        </pc:picChg>
      </pc:sldChg>
      <pc:sldMasterChg chg="modSldLayout">
        <pc:chgData name="Jay Bogardus" userId="f4e9cb4c-ecfc-4725-831c-1a17754b526a" providerId="ADAL" clId="{A8FF4F1D-78B1-9C40-B2A9-C1DA73994B97}" dt="2023-10-09T13:23:25.891" v="203" actId="14100"/>
        <pc:sldMasterMkLst>
          <pc:docMk/>
          <pc:sldMasterMk cId="2934933602" sldId="2147483660"/>
        </pc:sldMasterMkLst>
        <pc:sldLayoutChg chg="addSp delSp modSp mod">
          <pc:chgData name="Jay Bogardus" userId="f4e9cb4c-ecfc-4725-831c-1a17754b526a" providerId="ADAL" clId="{A8FF4F1D-78B1-9C40-B2A9-C1DA73994B97}" dt="2023-10-09T13:08:15.346" v="28" actId="14100"/>
          <pc:sldLayoutMkLst>
            <pc:docMk/>
            <pc:sldMasterMk cId="2934933602" sldId="2147483660"/>
            <pc:sldLayoutMk cId="2080906191" sldId="2147483661"/>
          </pc:sldLayoutMkLst>
          <pc:spChg chg="mod">
            <ac:chgData name="Jay Bogardus" userId="f4e9cb4c-ecfc-4725-831c-1a17754b526a" providerId="ADAL" clId="{A8FF4F1D-78B1-9C40-B2A9-C1DA73994B97}" dt="2023-10-09T13:08:14.388" v="24" actId="404"/>
            <ac:spMkLst>
              <pc:docMk/>
              <pc:sldMasterMk cId="2934933602" sldId="2147483660"/>
              <pc:sldLayoutMk cId="2080906191" sldId="2147483661"/>
              <ac:spMk id="9" creationId="{55DA43E9-EF89-0C1F-1999-5273066D6ED2}"/>
            </ac:spMkLst>
          </pc:spChg>
          <pc:grpChg chg="mod">
            <ac:chgData name="Jay Bogardus" userId="f4e9cb4c-ecfc-4725-831c-1a17754b526a" providerId="ADAL" clId="{A8FF4F1D-78B1-9C40-B2A9-C1DA73994B97}" dt="2023-10-09T13:08:14.876" v="26" actId="14100"/>
            <ac:grpSpMkLst>
              <pc:docMk/>
              <pc:sldMasterMk cId="2934933602" sldId="2147483660"/>
              <pc:sldLayoutMk cId="2080906191" sldId="2147483661"/>
              <ac:grpSpMk id="17" creationId="{ED84387E-F83C-1638-6178-E65ADF163F22}"/>
            </ac:grpSpMkLst>
          </pc:grpChg>
          <pc:picChg chg="add del mod">
            <ac:chgData name="Jay Bogardus" userId="f4e9cb4c-ecfc-4725-831c-1a17754b526a" providerId="ADAL" clId="{A8FF4F1D-78B1-9C40-B2A9-C1DA73994B97}" dt="2023-10-09T13:08:15.346" v="28" actId="14100"/>
            <ac:picMkLst>
              <pc:docMk/>
              <pc:sldMasterMk cId="2934933602" sldId="2147483660"/>
              <pc:sldLayoutMk cId="2080906191" sldId="2147483661"/>
              <ac:picMk id="16" creationId="{A2773760-F106-2BBC-4264-CF1535974A5B}"/>
            </ac:picMkLst>
          </pc:picChg>
        </pc:sldLayoutChg>
        <pc:sldLayoutChg chg="addSp modSp mod">
          <pc:chgData name="Jay Bogardus" userId="f4e9cb4c-ecfc-4725-831c-1a17754b526a" providerId="ADAL" clId="{A8FF4F1D-78B1-9C40-B2A9-C1DA73994B97}" dt="2023-10-09T13:23:25.891" v="203" actId="14100"/>
          <pc:sldLayoutMkLst>
            <pc:docMk/>
            <pc:sldMasterMk cId="2934933602" sldId="2147483660"/>
            <pc:sldLayoutMk cId="3798467919" sldId="2147483667"/>
          </pc:sldLayoutMkLst>
          <pc:picChg chg="add mod">
            <ac:chgData name="Jay Bogardus" userId="f4e9cb4c-ecfc-4725-831c-1a17754b526a" providerId="ADAL" clId="{A8FF4F1D-78B1-9C40-B2A9-C1DA73994B97}" dt="2023-10-09T13:22:34.513" v="194"/>
            <ac:picMkLst>
              <pc:docMk/>
              <pc:sldMasterMk cId="2934933602" sldId="2147483660"/>
              <pc:sldLayoutMk cId="3798467919" sldId="2147483667"/>
              <ac:picMk id="5" creationId="{088D5D5D-F86B-29AD-1E52-AFDED396261A}"/>
            </ac:picMkLst>
          </pc:picChg>
          <pc:picChg chg="add mod">
            <ac:chgData name="Jay Bogardus" userId="f4e9cb4c-ecfc-4725-831c-1a17754b526a" providerId="ADAL" clId="{A8FF4F1D-78B1-9C40-B2A9-C1DA73994B97}" dt="2023-10-09T13:23:25.891" v="203" actId="14100"/>
            <ac:picMkLst>
              <pc:docMk/>
              <pc:sldMasterMk cId="2934933602" sldId="2147483660"/>
              <pc:sldLayoutMk cId="3798467919" sldId="2147483667"/>
              <ac:picMk id="6" creationId="{31257582-C492-431C-4D94-98C2C3108525}"/>
            </ac:picMkLst>
          </pc:picChg>
        </pc:sldLayoutChg>
      </pc:sldMasterChg>
      <pc:sldMasterChg chg="delSldLayout">
        <pc:chgData name="Jay Bogardus" userId="f4e9cb4c-ecfc-4725-831c-1a17754b526a" providerId="ADAL" clId="{A8FF4F1D-78B1-9C40-B2A9-C1DA73994B97}" dt="2023-10-09T13:22:15.401" v="193" actId="2696"/>
        <pc:sldMasterMkLst>
          <pc:docMk/>
          <pc:sldMasterMk cId="2056917942" sldId="2147483672"/>
        </pc:sldMasterMkLst>
        <pc:sldLayoutChg chg="del">
          <pc:chgData name="Jay Bogardus" userId="f4e9cb4c-ecfc-4725-831c-1a17754b526a" providerId="ADAL" clId="{A8FF4F1D-78B1-9C40-B2A9-C1DA73994B97}" dt="2023-10-09T13:22:11.104" v="192" actId="2696"/>
          <pc:sldLayoutMkLst>
            <pc:docMk/>
            <pc:sldMasterMk cId="2056917942" sldId="2147483672"/>
            <pc:sldLayoutMk cId="2424841787" sldId="2147483673"/>
          </pc:sldLayoutMkLst>
        </pc:sldLayoutChg>
        <pc:sldLayoutChg chg="del">
          <pc:chgData name="Jay Bogardus" userId="f4e9cb4c-ecfc-4725-831c-1a17754b526a" providerId="ADAL" clId="{A8FF4F1D-78B1-9C40-B2A9-C1DA73994B97}" dt="2023-10-09T13:22:15.401" v="193" actId="2696"/>
          <pc:sldLayoutMkLst>
            <pc:docMk/>
            <pc:sldMasterMk cId="2056917942" sldId="2147483672"/>
            <pc:sldLayoutMk cId="3510886351" sldId="2147483674"/>
          </pc:sldLayoutMkLst>
        </pc:sldLayoutChg>
      </pc:sldMaster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1C5A6E9-C7F6-A94D-86A0-DC80ECEB71E8}" type="datetimeFigureOut">
              <a:rPr lang="en-US" smtClean="0"/>
              <a:t>10/9/23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ABC1FB9-6F41-C646-AA47-606114600F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3912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A yellow and white hexagon pattern&#10;&#10;Description automatically generated">
            <a:extLst>
              <a:ext uri="{FF2B5EF4-FFF2-40B4-BE49-F238E27FC236}">
                <a16:creationId xmlns:a16="http://schemas.microsoft.com/office/drawing/2014/main" id="{1F5E7472-8DC9-9F1F-647A-E3C8EA451B1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500"/>
                    </a14:imgEffect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85991" y="0"/>
            <a:ext cx="5006009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016416" y="3032566"/>
            <a:ext cx="8069916" cy="1656723"/>
          </a:xfrm>
        </p:spPr>
        <p:txBody>
          <a:bodyPr anchor="b">
            <a:normAutofit/>
          </a:bodyPr>
          <a:lstStyle>
            <a:lvl1pPr algn="l">
              <a:defRPr sz="5400" b="1">
                <a:solidFill>
                  <a:schemeClr val="bg2">
                    <a:lumMod val="10000"/>
                  </a:schemeClr>
                </a:solidFill>
                <a:effectLst/>
                <a:latin typeface="Franklin Gothic Medium" panose="020B06030201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071141" y="5158408"/>
            <a:ext cx="7343110" cy="1186643"/>
          </a:xfrm>
        </p:spPr>
        <p:txBody>
          <a:bodyPr>
            <a:normAutofit/>
          </a:bodyPr>
          <a:lstStyle>
            <a:lvl1pPr marL="0" indent="0" algn="l">
              <a:buNone/>
              <a:defRPr sz="3200">
                <a:solidFill>
                  <a:schemeClr val="bg2">
                    <a:lumMod val="10000"/>
                  </a:schemeClr>
                </a:solidFill>
                <a:effectLst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A2773760-F106-2BBC-4264-CF1535974A5B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70" r="10870"/>
          <a:stretch/>
        </p:blipFill>
        <p:spPr>
          <a:xfrm>
            <a:off x="415230" y="-393538"/>
            <a:ext cx="9457736" cy="3993266"/>
          </a:xfrm>
          <a:prstGeom prst="rect">
            <a:avLst/>
          </a:prstGeom>
        </p:spPr>
      </p:pic>
      <p:grpSp>
        <p:nvGrpSpPr>
          <p:cNvPr id="17" name="Group 16">
            <a:extLst>
              <a:ext uri="{FF2B5EF4-FFF2-40B4-BE49-F238E27FC236}">
                <a16:creationId xmlns:a16="http://schemas.microsoft.com/office/drawing/2014/main" id="{ED84387E-F83C-1638-6178-E65ADF163F22}"/>
              </a:ext>
            </a:extLst>
          </p:cNvPr>
          <p:cNvGrpSpPr/>
          <p:nvPr userDrawn="1"/>
        </p:nvGrpSpPr>
        <p:grpSpPr>
          <a:xfrm>
            <a:off x="311057" y="2835832"/>
            <a:ext cx="3032030" cy="3706916"/>
            <a:chOff x="567159" y="2506466"/>
            <a:chExt cx="3032030" cy="3706916"/>
          </a:xfrm>
        </p:grpSpPr>
        <p:pic>
          <p:nvPicPr>
            <p:cNvPr id="14" name="Picture 13" descr="A colorful logo with text&#10;&#10;Description automatically generated">
              <a:extLst>
                <a:ext uri="{FF2B5EF4-FFF2-40B4-BE49-F238E27FC236}">
                  <a16:creationId xmlns:a16="http://schemas.microsoft.com/office/drawing/2014/main" id="{536DA5A3-50BF-E55A-12E4-22B1EFD02A10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67159" y="2506466"/>
              <a:ext cx="3032030" cy="2999427"/>
            </a:xfrm>
            <a:prstGeom prst="rect">
              <a:avLst/>
            </a:prstGeom>
          </p:spPr>
        </p:pic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55DA43E9-EF89-0C1F-1999-5273066D6ED2}"/>
                </a:ext>
              </a:extLst>
            </p:cNvPr>
            <p:cNvSpPr txBox="1"/>
            <p:nvPr userDrawn="1"/>
          </p:nvSpPr>
          <p:spPr>
            <a:xfrm>
              <a:off x="671332" y="5505495"/>
              <a:ext cx="2905350" cy="7078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dirty="0">
                  <a:solidFill>
                    <a:srgbClr val="92D050"/>
                  </a:solidFill>
                  <a:latin typeface="Franklin Gothic Medium" panose="020B0603020102020204" pitchFamily="34" charset="0"/>
                </a:rPr>
                <a:t>Young Professionals Congress</a:t>
              </a:r>
            </a:p>
            <a:p>
              <a:r>
                <a:rPr lang="en-US" sz="1200" dirty="0">
                  <a:solidFill>
                    <a:srgbClr val="92D050"/>
                  </a:solidFill>
                  <a:latin typeface="Franklin Gothic Medium" panose="020B0603020102020204" pitchFamily="34" charset="0"/>
                </a:rPr>
                <a:t>Embedded Topical Meeting at the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1200" b="1" i="0" dirty="0">
                  <a:solidFill>
                    <a:srgbClr val="92D050"/>
                  </a:solidFill>
                  <a:effectLst/>
                  <a:latin typeface="Franklin Gothic Medium" panose="020B0603020102020204" pitchFamily="34" charset="0"/>
                </a:rPr>
                <a:t>2023 ANS Winter Conference and Expo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0809061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C596B-4AE8-4712-B308-997991F60E70}" type="datetimeFigureOut">
              <a:rPr lang="en-US" smtClean="0"/>
              <a:t>10/9/23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6260E-304F-4BA0-8E11-6E941ACC6D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96308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C596B-4AE8-4712-B308-997991F60E70}" type="datetimeFigureOut">
              <a:rPr lang="en-US" smtClean="0"/>
              <a:t>10/9/23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6260E-304F-4BA0-8E11-6E941ACC6D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05152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lnSpc>
                <a:spcPct val="95000"/>
              </a:lnSpc>
              <a:defRPr>
                <a:solidFill>
                  <a:schemeClr val="tx2"/>
                </a:solidFill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lnSpc>
                <a:spcPct val="95000"/>
              </a:lnSpc>
              <a:spcBef>
                <a:spcPts val="1800"/>
              </a:spcBef>
              <a:buClr>
                <a:schemeClr val="tx1"/>
              </a:buClr>
              <a:defRPr>
                <a:effectLst/>
              </a:defRPr>
            </a:lvl1pPr>
            <a:lvl2pPr marL="685800" indent="-228600">
              <a:lnSpc>
                <a:spcPct val="95000"/>
              </a:lnSpc>
              <a:spcBef>
                <a:spcPts val="200"/>
              </a:spcBef>
              <a:buClr>
                <a:schemeClr val="tx2"/>
              </a:buClr>
              <a:buFont typeface="Arial" panose="020B0604020202020204" pitchFamily="34" charset="0"/>
              <a:buChar char="-"/>
              <a:defRPr>
                <a:effectLst/>
              </a:defRPr>
            </a:lvl2pPr>
            <a:lvl3pPr marL="1143000" indent="-228600">
              <a:lnSpc>
                <a:spcPct val="95000"/>
              </a:lnSpc>
              <a:buClr>
                <a:schemeClr val="tx2"/>
              </a:buClr>
              <a:buFont typeface="Wingdings" panose="05000000000000000000" pitchFamily="2" charset="2"/>
              <a:buChar char="§"/>
              <a:defRPr>
                <a:effectLst/>
              </a:defRPr>
            </a:lvl3pPr>
            <a:lvl4pPr>
              <a:lnSpc>
                <a:spcPct val="95000"/>
              </a:lnSpc>
              <a:buClr>
                <a:schemeClr val="tx1"/>
              </a:buClr>
              <a:defRPr>
                <a:effectLst/>
              </a:defRPr>
            </a:lvl4pPr>
            <a:lvl5pPr>
              <a:lnSpc>
                <a:spcPct val="95000"/>
              </a:lnSpc>
              <a:buClr>
                <a:schemeClr val="tx1"/>
              </a:buClr>
              <a:defRPr>
                <a:effectLst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087746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C596B-4AE8-4712-B308-997991F60E70}" type="datetimeFigureOut">
              <a:rPr lang="en-US" smtClean="0"/>
              <a:t>10/9/23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6260E-304F-4BA0-8E11-6E941ACC6D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41617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C596B-4AE8-4712-B308-997991F60E70}" type="datetimeFigureOut">
              <a:rPr lang="en-US" smtClean="0"/>
              <a:t>10/9/23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6260E-304F-4BA0-8E11-6E941ACC6D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29197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C596B-4AE8-4712-B308-997991F60E70}" type="datetimeFigureOut">
              <a:rPr lang="en-US" smtClean="0"/>
              <a:t>10/9/23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6260E-304F-4BA0-8E11-6E941ACC6D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8264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C596B-4AE8-4712-B308-997991F60E70}" type="datetimeFigureOut">
              <a:rPr lang="en-US" smtClean="0"/>
              <a:t>10/9/23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6260E-304F-4BA0-8E11-6E941ACC6D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83745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C596B-4AE8-4712-B308-997991F60E70}" type="datetimeFigureOut">
              <a:rPr lang="en-US" smtClean="0"/>
              <a:t>10/9/23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6260E-304F-4BA0-8E11-6E941ACC6DAE}" type="slidenum">
              <a:rPr lang="en-US" smtClean="0"/>
              <a:t>‹#›</a:t>
            </a:fld>
            <a:endParaRPr lang="en-US"/>
          </a:p>
        </p:txBody>
      </p:sp>
      <p:pic>
        <p:nvPicPr>
          <p:cNvPr id="5" name="Picture 4" descr="A yellow and white hexagon pattern&#10;&#10;Description automatically generated">
            <a:extLst>
              <a:ext uri="{FF2B5EF4-FFF2-40B4-BE49-F238E27FC236}">
                <a16:creationId xmlns:a16="http://schemas.microsoft.com/office/drawing/2014/main" id="{088D5D5D-F86B-29AD-1E52-AFDED396261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500"/>
                    </a14:imgEffect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85991" y="0"/>
            <a:ext cx="5006009" cy="6858000"/>
          </a:xfrm>
          <a:prstGeom prst="rect">
            <a:avLst/>
          </a:prstGeom>
        </p:spPr>
      </p:pic>
      <p:pic>
        <p:nvPicPr>
          <p:cNvPr id="6" name="Picture 5" descr="A yellow and white hexagon pattern&#10;&#10;Description automatically generated">
            <a:extLst>
              <a:ext uri="{FF2B5EF4-FFF2-40B4-BE49-F238E27FC236}">
                <a16:creationId xmlns:a16="http://schemas.microsoft.com/office/drawing/2014/main" id="{31257582-C492-431C-4D94-98C2C310852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500"/>
                    </a14:imgEffect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 flipV="1">
            <a:off x="-2" y="0"/>
            <a:ext cx="569512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84679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C596B-4AE8-4712-B308-997991F60E70}" type="datetimeFigureOut">
              <a:rPr lang="en-US" smtClean="0"/>
              <a:t>10/9/23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6260E-304F-4BA0-8E11-6E941ACC6D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49957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C596B-4AE8-4712-B308-997991F60E70}" type="datetimeFigureOut">
              <a:rPr lang="en-US" smtClean="0"/>
              <a:t>10/9/23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6260E-304F-4BA0-8E11-6E941ACC6D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6817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556005" y="6294637"/>
            <a:ext cx="1204551" cy="443466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98323" y="365125"/>
            <a:ext cx="1121470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98323" y="1825625"/>
            <a:ext cx="1121470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228600" lvl="0" indent="-228600" algn="l" defTabSz="914400" rtl="0" eaLnBrk="1" latinLnBrk="0" hangingPunct="1">
              <a:lnSpc>
                <a:spcPct val="95000"/>
              </a:lnSpc>
              <a:spcBef>
                <a:spcPts val="1800"/>
              </a:spcBef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dirty="0"/>
              <a:t>Edit Master text styles</a:t>
            </a:r>
          </a:p>
          <a:p>
            <a:pPr marL="685800" lvl="1" indent="-228600" algn="l" defTabSz="914400" rtl="0" eaLnBrk="1" latinLnBrk="0" hangingPunct="1">
              <a:lnSpc>
                <a:spcPct val="95000"/>
              </a:lnSpc>
              <a:spcBef>
                <a:spcPts val="200"/>
              </a:spcBef>
              <a:buClr>
                <a:schemeClr val="accent1"/>
              </a:buClr>
              <a:buFont typeface="Arial" panose="020B0604020202020204" pitchFamily="34" charset="0"/>
              <a:buChar char="-"/>
            </a:pPr>
            <a:r>
              <a:rPr lang="en-US" dirty="0"/>
              <a:t>Second level</a:t>
            </a:r>
          </a:p>
          <a:p>
            <a:pPr marL="1143000" lvl="2" indent="-228600" algn="l" defTabSz="914400" rtl="0" eaLnBrk="1" latinLnBrk="0" hangingPunct="1">
              <a:lnSpc>
                <a:spcPct val="95000"/>
              </a:lnSpc>
              <a:spcBef>
                <a:spcPts val="500"/>
              </a:spcBef>
              <a:buClr>
                <a:schemeClr val="accent1"/>
              </a:buClr>
              <a:buFont typeface="Wingdings" panose="05000000000000000000" pitchFamily="2" charset="2"/>
              <a:buChar char="§"/>
            </a:pPr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1"/>
                </a:solidFill>
              </a:defRPr>
            </a:lvl1pPr>
          </a:lstStyle>
          <a:p>
            <a:fld id="{7DAC596B-4AE8-4712-B308-997991F60E70}" type="datetimeFigureOut">
              <a:rPr lang="en-US" smtClean="0"/>
              <a:pPr/>
              <a:t>10/9/23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812805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23C6260E-304F-4BA0-8E11-6E941ACC6DA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49336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5000"/>
        </a:lnSpc>
        <a:spcBef>
          <a:spcPct val="0"/>
        </a:spcBef>
        <a:buNone/>
        <a:defRPr sz="3600" b="0" kern="1200"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chemeClr val="tx1"/>
        </a:buClr>
        <a:buFont typeface="Arial" panose="020B0604020202020204" pitchFamily="34" charset="0"/>
        <a:buChar char="•"/>
        <a:defRPr lang="en-US" sz="2800" kern="1200" dirty="0" smtClean="0">
          <a:solidFill>
            <a:srgbClr val="000000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lang="en-US" sz="2400" kern="1200" dirty="0" smtClean="0">
          <a:solidFill>
            <a:srgbClr val="000000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lang="en-US" sz="2000" kern="1200" dirty="0" smtClean="0">
          <a:solidFill>
            <a:srgbClr val="000000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800" kern="1200">
          <a:solidFill>
            <a:srgbClr val="000000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tx2"/>
        </a:buClr>
        <a:buFont typeface="Arial" panose="020B0604020202020204" pitchFamily="34" charset="0"/>
        <a:buChar char="•"/>
        <a:defRPr sz="1800" kern="1200">
          <a:solidFill>
            <a:srgbClr val="000000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close-up of a blue usb drive&#10;&#10;Description automatically generated with medium confidence">
            <a:extLst>
              <a:ext uri="{FF2B5EF4-FFF2-40B4-BE49-F238E27FC236}">
                <a16:creationId xmlns:a16="http://schemas.microsoft.com/office/drawing/2014/main" id="{22BE7504-0F73-4CB2-5144-D81A455EE40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903" b="6081"/>
          <a:stretch/>
        </p:blipFill>
        <p:spPr>
          <a:xfrm>
            <a:off x="5403745" y="4247910"/>
            <a:ext cx="6799830" cy="2479938"/>
          </a:xfrm>
          <a:prstGeom prst="rect">
            <a:avLst/>
          </a:prstGeom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id="{FFD9B3AC-B648-A7FA-8B86-2B062A5E1E3D}"/>
              </a:ext>
            </a:extLst>
          </p:cNvPr>
          <p:cNvSpPr txBox="1"/>
          <p:nvPr/>
        </p:nvSpPr>
        <p:spPr>
          <a:xfrm>
            <a:off x="441807" y="1666262"/>
            <a:ext cx="7533150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2F5496"/>
                </a:solidFill>
                <a:effectLst/>
                <a:uLnTx/>
                <a:uFillTx/>
                <a:latin typeface="Franklin Gothic Medium" panose="020B0603020102020204" pitchFamily="34" charset="0"/>
                <a:ea typeface="+mn-ea"/>
                <a:cs typeface="+mn-cs"/>
              </a:rPr>
              <a:t>Bring your slide presentation on a USB drive to be connected to the session room laptop. 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BD563B70-446D-2DE8-6D27-26974FE8FA61}"/>
              </a:ext>
            </a:extLst>
          </p:cNvPr>
          <p:cNvSpPr txBox="1"/>
          <p:nvPr/>
        </p:nvSpPr>
        <p:spPr>
          <a:xfrm>
            <a:off x="534407" y="3983584"/>
            <a:ext cx="6294656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E7E6E6">
                    <a:lumMod val="10000"/>
                  </a:srgbClr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If you are not able to use a USB drive, make alternate arrangements with your Session Chair. You will not be able to use your own laptop </a:t>
            </a: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srgbClr val="E7E6E6">
                    <a:lumMod val="10000"/>
                  </a:srgbClr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and need 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E7E6E6">
                    <a:lumMod val="10000"/>
                  </a:srgbClr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to use the conference-provided laptop.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rgbClr val="E7E6E6">
                  <a:lumMod val="10000"/>
                </a:srgbClr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E7E6E6">
                    <a:lumMod val="10000"/>
                  </a:srgbClr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Please delete this slide before you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E7E6E6">
                    <a:lumMod val="10000"/>
                  </a:srgbClr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present at the meeting by selecting it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E7E6E6">
                    <a:lumMod val="10000"/>
                  </a:srgbClr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on the left sidebar and clicking delete.</a:t>
            </a:r>
          </a:p>
        </p:txBody>
      </p:sp>
      <p:pic>
        <p:nvPicPr>
          <p:cNvPr id="26" name="Picture 25">
            <a:extLst>
              <a:ext uri="{FF2B5EF4-FFF2-40B4-BE49-F238E27FC236}">
                <a16:creationId xmlns:a16="http://schemas.microsoft.com/office/drawing/2014/main" id="{0D6C300F-2F6A-B367-83AB-9AF97D9222A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542116" y="1909111"/>
            <a:ext cx="2867580" cy="1696144"/>
          </a:xfrm>
          <a:prstGeom prst="rect">
            <a:avLst/>
          </a:prstGeom>
        </p:spPr>
      </p:pic>
      <p:sp>
        <p:nvSpPr>
          <p:cNvPr id="30" name="Pentagon 29">
            <a:extLst>
              <a:ext uri="{FF2B5EF4-FFF2-40B4-BE49-F238E27FC236}">
                <a16:creationId xmlns:a16="http://schemas.microsoft.com/office/drawing/2014/main" id="{E7CB2737-75C9-2261-857C-32E006D85EE3}"/>
              </a:ext>
            </a:extLst>
          </p:cNvPr>
          <p:cNvSpPr/>
          <p:nvPr/>
        </p:nvSpPr>
        <p:spPr>
          <a:xfrm>
            <a:off x="0" y="341907"/>
            <a:ext cx="4919241" cy="1192192"/>
          </a:xfrm>
          <a:prstGeom prst="homePlat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ED3DFEEC-2546-6343-9CA9-8351354AFAAF}"/>
              </a:ext>
            </a:extLst>
          </p:cNvPr>
          <p:cNvSpPr txBox="1"/>
          <p:nvPr/>
        </p:nvSpPr>
        <p:spPr>
          <a:xfrm>
            <a:off x="441807" y="492379"/>
            <a:ext cx="516230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Franklin Gothic Medium" panose="020B0603020102020204" pitchFamily="34" charset="0"/>
                <a:ea typeface="+mn-ea"/>
                <a:cs typeface="+mn-cs"/>
              </a:rPr>
              <a:t>REMINDER: </a:t>
            </a:r>
          </a:p>
        </p:txBody>
      </p:sp>
      <p:sp>
        <p:nvSpPr>
          <p:cNvPr id="31" name="Chevron 30">
            <a:extLst>
              <a:ext uri="{FF2B5EF4-FFF2-40B4-BE49-F238E27FC236}">
                <a16:creationId xmlns:a16="http://schemas.microsoft.com/office/drawing/2014/main" id="{CA67F5BE-8CE3-136F-DD2C-46B8499AB334}"/>
              </a:ext>
            </a:extLst>
          </p:cNvPr>
          <p:cNvSpPr/>
          <p:nvPr/>
        </p:nvSpPr>
        <p:spPr>
          <a:xfrm>
            <a:off x="4815068" y="341907"/>
            <a:ext cx="1099595" cy="1192192"/>
          </a:xfrm>
          <a:prstGeom prst="chevron">
            <a:avLst/>
          </a:prstGeom>
          <a:solidFill>
            <a:schemeClr val="accent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2F5496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33" name="Chevron 32">
            <a:extLst>
              <a:ext uri="{FF2B5EF4-FFF2-40B4-BE49-F238E27FC236}">
                <a16:creationId xmlns:a16="http://schemas.microsoft.com/office/drawing/2014/main" id="{C9503F3E-D4EA-FC55-5027-4330FF7CE782}"/>
              </a:ext>
            </a:extLst>
          </p:cNvPr>
          <p:cNvSpPr/>
          <p:nvPr/>
        </p:nvSpPr>
        <p:spPr>
          <a:xfrm>
            <a:off x="5729468" y="341907"/>
            <a:ext cx="1099595" cy="1192192"/>
          </a:xfrm>
          <a:prstGeom prst="chevron">
            <a:avLst/>
          </a:prstGeom>
          <a:solidFill>
            <a:schemeClr val="accent1">
              <a:alpha val="39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2F5496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298738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923818" y="3090441"/>
            <a:ext cx="8150418" cy="1770926"/>
          </a:xfrm>
        </p:spPr>
        <p:txBody>
          <a:bodyPr>
            <a:normAutofit/>
          </a:bodyPr>
          <a:lstStyle/>
          <a:p>
            <a:r>
              <a:rPr lang="en-US" sz="5600" b="1" dirty="0">
                <a:solidFill>
                  <a:srgbClr val="26ABE3"/>
                </a:solidFill>
                <a:effectLst/>
              </a:rPr>
              <a:t>Title of Presentation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923818" y="4861367"/>
            <a:ext cx="7989121" cy="1765296"/>
          </a:xfrm>
        </p:spPr>
        <p:txBody>
          <a:bodyPr>
            <a:normAutofit/>
          </a:bodyPr>
          <a:lstStyle/>
          <a:p>
            <a:r>
              <a:rPr lang="en-US" sz="2400" dirty="0">
                <a:solidFill>
                  <a:schemeClr val="bg2">
                    <a:lumMod val="10000"/>
                  </a:schemeClr>
                </a:solidFill>
                <a:effectLst/>
              </a:rPr>
              <a:t>Name of Presenter </a:t>
            </a:r>
          </a:p>
          <a:p>
            <a:r>
              <a:rPr lang="en-US" sz="2000" i="1" dirty="0">
                <a:solidFill>
                  <a:schemeClr val="bg2">
                    <a:lumMod val="10000"/>
                  </a:schemeClr>
                </a:solidFill>
                <a:effectLst/>
              </a:rPr>
              <a:t>Title of Presenter</a:t>
            </a:r>
            <a:endParaRPr lang="en-US" sz="2400" i="1" dirty="0">
              <a:solidFill>
                <a:schemeClr val="bg2">
                  <a:lumMod val="10000"/>
                </a:schemeClr>
              </a:solidFill>
              <a:effectLst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9762259" y="5858533"/>
            <a:ext cx="1845331" cy="768130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/>
              <a:t>Place logo </a:t>
            </a:r>
            <a:br>
              <a:rPr lang="en-US" sz="1400" dirty="0"/>
            </a:br>
            <a:r>
              <a:rPr lang="en-US" sz="1400" dirty="0"/>
              <a:t>or company name here</a:t>
            </a:r>
          </a:p>
        </p:txBody>
      </p:sp>
    </p:spTree>
    <p:extLst>
      <p:ext uri="{BB962C8B-B14F-4D97-AF65-F5344CB8AC3E}">
        <p14:creationId xmlns:p14="http://schemas.microsoft.com/office/powerpoint/2010/main" val="40831432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A yellow and white hexagon pattern&#10;&#10;Description automatically generated">
            <a:extLst>
              <a:ext uri="{FF2B5EF4-FFF2-40B4-BE49-F238E27FC236}">
                <a16:creationId xmlns:a16="http://schemas.microsoft.com/office/drawing/2014/main" id="{23A770CE-DC8E-A3A1-7B57-45C0F7559894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500"/>
                    </a14:imgEffect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85991" y="0"/>
            <a:ext cx="5006009" cy="6858000"/>
          </a:xfrm>
          <a:prstGeom prst="rect">
            <a:avLst/>
          </a:prstGeom>
        </p:spPr>
      </p:pic>
      <p:grpSp>
        <p:nvGrpSpPr>
          <p:cNvPr id="10" name="Group 9">
            <a:extLst>
              <a:ext uri="{FF2B5EF4-FFF2-40B4-BE49-F238E27FC236}">
                <a16:creationId xmlns:a16="http://schemas.microsoft.com/office/drawing/2014/main" id="{2FC11B98-559C-476B-029D-0F7124482479}"/>
              </a:ext>
            </a:extLst>
          </p:cNvPr>
          <p:cNvGrpSpPr/>
          <p:nvPr/>
        </p:nvGrpSpPr>
        <p:grpSpPr>
          <a:xfrm>
            <a:off x="9733517" y="4082187"/>
            <a:ext cx="2058626" cy="2370568"/>
            <a:chOff x="567159" y="8077183"/>
            <a:chExt cx="3032030" cy="3491472"/>
          </a:xfrm>
        </p:grpSpPr>
        <p:pic>
          <p:nvPicPr>
            <p:cNvPr id="11" name="Picture 10" descr="A colorful logo with text&#10;&#10;Description automatically generated">
              <a:extLst>
                <a:ext uri="{FF2B5EF4-FFF2-40B4-BE49-F238E27FC236}">
                  <a16:creationId xmlns:a16="http://schemas.microsoft.com/office/drawing/2014/main" id="{B828DCE7-0603-D106-6B4B-06693EE65413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67159" y="8077183"/>
              <a:ext cx="3032030" cy="2999426"/>
            </a:xfrm>
            <a:prstGeom prst="rect">
              <a:avLst/>
            </a:prstGeom>
          </p:spPr>
        </p:pic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5A2BA2BE-4C33-77D3-7D7A-C05E36B51734}"/>
                </a:ext>
              </a:extLst>
            </p:cNvPr>
            <p:cNvSpPr txBox="1"/>
            <p:nvPr userDrawn="1"/>
          </p:nvSpPr>
          <p:spPr>
            <a:xfrm>
              <a:off x="671332" y="11076212"/>
              <a:ext cx="2905349" cy="49244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000" dirty="0">
                  <a:solidFill>
                    <a:srgbClr val="92D050"/>
                  </a:solidFill>
                  <a:latin typeface="Franklin Gothic Medium" panose="020B0603020102020204" pitchFamily="34" charset="0"/>
                </a:rPr>
                <a:t>Young Professionals Congress</a:t>
              </a:r>
            </a:p>
            <a:p>
              <a:r>
                <a:rPr lang="en-US" sz="800" dirty="0">
                  <a:solidFill>
                    <a:srgbClr val="92D050"/>
                  </a:solidFill>
                  <a:latin typeface="Franklin Gothic Medium" panose="020B0603020102020204" pitchFamily="34" charset="0"/>
                </a:rPr>
                <a:t>Embedded Topical Meeting at the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800" b="1" i="0" dirty="0">
                  <a:solidFill>
                    <a:srgbClr val="92D050"/>
                  </a:solidFill>
                  <a:effectLst/>
                  <a:latin typeface="Franklin Gothic Medium" panose="020B0603020102020204" pitchFamily="34" charset="0"/>
                </a:rPr>
                <a:t>2023 ANS Winter Conference and Expo</a:t>
              </a:r>
            </a:p>
          </p:txBody>
        </p:sp>
      </p:grpSp>
      <p:sp>
        <p:nvSpPr>
          <p:cNvPr id="13" name="Rectangle 12">
            <a:extLst>
              <a:ext uri="{FF2B5EF4-FFF2-40B4-BE49-F238E27FC236}">
                <a16:creationId xmlns:a16="http://schemas.microsoft.com/office/drawing/2014/main" id="{F91323B6-4C71-4380-B092-1C150B300AF9}"/>
              </a:ext>
            </a:extLst>
          </p:cNvPr>
          <p:cNvSpPr/>
          <p:nvPr/>
        </p:nvSpPr>
        <p:spPr>
          <a:xfrm>
            <a:off x="243994" y="320347"/>
            <a:ext cx="2210846" cy="2640732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0C45B11A-F5E9-8D45-7233-26FB8931BB05}"/>
              </a:ext>
            </a:extLst>
          </p:cNvPr>
          <p:cNvSpPr txBox="1">
            <a:spLocks/>
          </p:cNvSpPr>
          <p:nvPr/>
        </p:nvSpPr>
        <p:spPr>
          <a:xfrm>
            <a:off x="243994" y="2937279"/>
            <a:ext cx="2210846" cy="140880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95000"/>
              </a:lnSpc>
              <a:spcBef>
                <a:spcPct val="0"/>
              </a:spcBef>
              <a:buNone/>
              <a:defRPr sz="3600" b="0" kern="1200"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en-US" sz="2000" b="1" dirty="0">
                <a:solidFill>
                  <a:schemeClr val="bg2">
                    <a:lumMod val="10000"/>
                  </a:schemeClr>
                </a:solidFill>
                <a:latin typeface="Franklin Gothic Medium" panose="020B0603020102020204" pitchFamily="34" charset="0"/>
              </a:rPr>
              <a:t>Name of Speaker</a:t>
            </a:r>
          </a:p>
          <a:p>
            <a:pPr marL="0" indent="0">
              <a:buNone/>
            </a:pPr>
            <a:r>
              <a:rPr lang="en-US" sz="1600" dirty="0">
                <a:solidFill>
                  <a:schemeClr val="bg2">
                    <a:lumMod val="10000"/>
                  </a:schemeClr>
                </a:solidFill>
              </a:rPr>
              <a:t>Title of Speaker</a:t>
            </a:r>
          </a:p>
          <a:p>
            <a:pPr marL="0" indent="0">
              <a:buNone/>
            </a:pPr>
            <a:r>
              <a:rPr lang="en-US" sz="1600" i="1" dirty="0">
                <a:solidFill>
                  <a:schemeClr val="bg2">
                    <a:lumMod val="10000"/>
                  </a:schemeClr>
                </a:solidFill>
              </a:rPr>
              <a:t>Title of Presentation</a:t>
            </a:r>
          </a:p>
          <a:p>
            <a:endParaRPr lang="en-US" sz="4000" b="1" dirty="0">
              <a:solidFill>
                <a:srgbClr val="26ABE3"/>
              </a:solidFill>
              <a:latin typeface="Franklin Gothic Medium" panose="020B0603020102020204" pitchFamily="34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84CF59B6-BEFB-CEED-7D16-C09A222C5562}"/>
              </a:ext>
            </a:extLst>
          </p:cNvPr>
          <p:cNvSpPr/>
          <p:nvPr/>
        </p:nvSpPr>
        <p:spPr>
          <a:xfrm>
            <a:off x="2639301" y="320347"/>
            <a:ext cx="2210846" cy="2640732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43FF5DEC-B7C0-B9BC-09C7-2BBEF6708459}"/>
              </a:ext>
            </a:extLst>
          </p:cNvPr>
          <p:cNvSpPr txBox="1">
            <a:spLocks/>
          </p:cNvSpPr>
          <p:nvPr/>
        </p:nvSpPr>
        <p:spPr>
          <a:xfrm>
            <a:off x="2639301" y="2937279"/>
            <a:ext cx="2210846" cy="140880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95000"/>
              </a:lnSpc>
              <a:spcBef>
                <a:spcPct val="0"/>
              </a:spcBef>
              <a:buNone/>
              <a:defRPr sz="3600" b="0" kern="1200"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en-US" sz="2000" b="1" dirty="0">
                <a:solidFill>
                  <a:schemeClr val="bg2">
                    <a:lumMod val="10000"/>
                  </a:schemeClr>
                </a:solidFill>
                <a:latin typeface="Franklin Gothic Medium" panose="020B0603020102020204" pitchFamily="34" charset="0"/>
              </a:rPr>
              <a:t>Name of Speaker</a:t>
            </a:r>
          </a:p>
          <a:p>
            <a:pPr marL="0" indent="0">
              <a:buNone/>
            </a:pPr>
            <a:r>
              <a:rPr lang="en-US" sz="1600" dirty="0">
                <a:solidFill>
                  <a:schemeClr val="bg2">
                    <a:lumMod val="10000"/>
                  </a:schemeClr>
                </a:solidFill>
              </a:rPr>
              <a:t>Title of Speaker</a:t>
            </a:r>
          </a:p>
          <a:p>
            <a:pPr marL="0" indent="0">
              <a:buNone/>
            </a:pPr>
            <a:r>
              <a:rPr lang="en-US" sz="1600" i="1" dirty="0">
                <a:solidFill>
                  <a:schemeClr val="bg2">
                    <a:lumMod val="10000"/>
                  </a:schemeClr>
                </a:solidFill>
              </a:rPr>
              <a:t>Title of Presentation</a:t>
            </a:r>
          </a:p>
          <a:p>
            <a:endParaRPr lang="en-US" sz="4000" b="1" dirty="0">
              <a:solidFill>
                <a:srgbClr val="26ABE3"/>
              </a:solidFill>
              <a:latin typeface="Franklin Gothic Medium" panose="020B0603020102020204" pitchFamily="34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32A1BCD0-CA55-07D5-5801-D6E8564D6C15}"/>
              </a:ext>
            </a:extLst>
          </p:cNvPr>
          <p:cNvSpPr/>
          <p:nvPr/>
        </p:nvSpPr>
        <p:spPr>
          <a:xfrm>
            <a:off x="5034608" y="320347"/>
            <a:ext cx="2210846" cy="2640732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D2F616FF-47DA-A478-354E-3F27C39F9F9E}"/>
              </a:ext>
            </a:extLst>
          </p:cNvPr>
          <p:cNvSpPr txBox="1">
            <a:spLocks/>
          </p:cNvSpPr>
          <p:nvPr/>
        </p:nvSpPr>
        <p:spPr>
          <a:xfrm>
            <a:off x="5034608" y="2937279"/>
            <a:ext cx="2210846" cy="140880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95000"/>
              </a:lnSpc>
              <a:spcBef>
                <a:spcPct val="0"/>
              </a:spcBef>
              <a:buNone/>
              <a:defRPr sz="3600" b="0" kern="1200"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en-US" sz="2000" b="1" dirty="0">
                <a:solidFill>
                  <a:schemeClr val="bg2">
                    <a:lumMod val="10000"/>
                  </a:schemeClr>
                </a:solidFill>
                <a:latin typeface="Franklin Gothic Medium" panose="020B0603020102020204" pitchFamily="34" charset="0"/>
              </a:rPr>
              <a:t>Name of Speaker</a:t>
            </a:r>
          </a:p>
          <a:p>
            <a:pPr marL="0" indent="0">
              <a:buNone/>
            </a:pPr>
            <a:r>
              <a:rPr lang="en-US" sz="1600" dirty="0">
                <a:solidFill>
                  <a:schemeClr val="bg2">
                    <a:lumMod val="10000"/>
                  </a:schemeClr>
                </a:solidFill>
              </a:rPr>
              <a:t>Title of Speaker</a:t>
            </a:r>
          </a:p>
          <a:p>
            <a:pPr marL="0" indent="0">
              <a:buNone/>
            </a:pPr>
            <a:r>
              <a:rPr lang="en-US" sz="1600" i="1" dirty="0">
                <a:solidFill>
                  <a:schemeClr val="bg2">
                    <a:lumMod val="10000"/>
                  </a:schemeClr>
                </a:solidFill>
              </a:rPr>
              <a:t>Title of Presentation</a:t>
            </a:r>
          </a:p>
          <a:p>
            <a:endParaRPr lang="en-US" sz="4000" b="1" dirty="0">
              <a:solidFill>
                <a:srgbClr val="26ABE3"/>
              </a:solidFill>
              <a:latin typeface="Franklin Gothic Medium" panose="020B0603020102020204" pitchFamily="34" charset="0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4553C311-AFCD-0F11-54A6-01912D4D0546}"/>
              </a:ext>
            </a:extLst>
          </p:cNvPr>
          <p:cNvSpPr/>
          <p:nvPr/>
        </p:nvSpPr>
        <p:spPr>
          <a:xfrm>
            <a:off x="7429915" y="320347"/>
            <a:ext cx="2210846" cy="2640732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1593A16E-44F9-7873-D6CE-9E99DBD2F606}"/>
              </a:ext>
            </a:extLst>
          </p:cNvPr>
          <p:cNvSpPr txBox="1">
            <a:spLocks/>
          </p:cNvSpPr>
          <p:nvPr/>
        </p:nvSpPr>
        <p:spPr>
          <a:xfrm>
            <a:off x="7429915" y="2937279"/>
            <a:ext cx="2210846" cy="140880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95000"/>
              </a:lnSpc>
              <a:spcBef>
                <a:spcPct val="0"/>
              </a:spcBef>
              <a:buNone/>
              <a:defRPr sz="3600" b="0" kern="1200"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en-US" sz="2000" b="1" dirty="0">
                <a:solidFill>
                  <a:schemeClr val="bg2">
                    <a:lumMod val="10000"/>
                  </a:schemeClr>
                </a:solidFill>
                <a:latin typeface="Franklin Gothic Medium" panose="020B0603020102020204" pitchFamily="34" charset="0"/>
              </a:rPr>
              <a:t>Name of Speaker</a:t>
            </a:r>
          </a:p>
          <a:p>
            <a:pPr marL="0" indent="0">
              <a:buNone/>
            </a:pPr>
            <a:r>
              <a:rPr lang="en-US" sz="1600" dirty="0">
                <a:solidFill>
                  <a:schemeClr val="bg2">
                    <a:lumMod val="10000"/>
                  </a:schemeClr>
                </a:solidFill>
              </a:rPr>
              <a:t>Title of Speaker</a:t>
            </a:r>
          </a:p>
          <a:p>
            <a:pPr marL="0" indent="0">
              <a:buNone/>
            </a:pPr>
            <a:r>
              <a:rPr lang="en-US" sz="1600" i="1" dirty="0">
                <a:solidFill>
                  <a:schemeClr val="bg2">
                    <a:lumMod val="10000"/>
                  </a:schemeClr>
                </a:solidFill>
              </a:rPr>
              <a:t>Title of Presentation</a:t>
            </a:r>
          </a:p>
          <a:p>
            <a:endParaRPr lang="en-US" sz="4000" b="1" dirty="0">
              <a:solidFill>
                <a:srgbClr val="26ABE3"/>
              </a:solidFill>
              <a:latin typeface="Franklin Gothic Medium" panose="020B0603020102020204" pitchFamily="34" charset="0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7FDCA11A-B56C-71AE-0591-E5168395770F}"/>
              </a:ext>
            </a:extLst>
          </p:cNvPr>
          <p:cNvSpPr/>
          <p:nvPr/>
        </p:nvSpPr>
        <p:spPr>
          <a:xfrm>
            <a:off x="9825222" y="320347"/>
            <a:ext cx="2210846" cy="2640732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Title 1">
            <a:extLst>
              <a:ext uri="{FF2B5EF4-FFF2-40B4-BE49-F238E27FC236}">
                <a16:creationId xmlns:a16="http://schemas.microsoft.com/office/drawing/2014/main" id="{C2321277-3441-AAD9-B09F-753AE5E3D6A8}"/>
              </a:ext>
            </a:extLst>
          </p:cNvPr>
          <p:cNvSpPr txBox="1">
            <a:spLocks/>
          </p:cNvSpPr>
          <p:nvPr/>
        </p:nvSpPr>
        <p:spPr>
          <a:xfrm>
            <a:off x="9825222" y="2937279"/>
            <a:ext cx="2210846" cy="140880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95000"/>
              </a:lnSpc>
              <a:spcBef>
                <a:spcPct val="0"/>
              </a:spcBef>
              <a:buNone/>
              <a:defRPr sz="3600" b="0" kern="1200"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en-US" sz="2000" b="1" dirty="0">
                <a:solidFill>
                  <a:schemeClr val="bg2">
                    <a:lumMod val="10000"/>
                  </a:schemeClr>
                </a:solidFill>
                <a:latin typeface="Franklin Gothic Medium" panose="020B0603020102020204" pitchFamily="34" charset="0"/>
              </a:rPr>
              <a:t>Name of Speaker</a:t>
            </a:r>
          </a:p>
          <a:p>
            <a:pPr marL="0" indent="0">
              <a:buNone/>
            </a:pPr>
            <a:r>
              <a:rPr lang="en-US" sz="1600" dirty="0">
                <a:solidFill>
                  <a:schemeClr val="bg2">
                    <a:lumMod val="10000"/>
                  </a:schemeClr>
                </a:solidFill>
              </a:rPr>
              <a:t>Title of Speaker</a:t>
            </a:r>
          </a:p>
          <a:p>
            <a:pPr marL="0" indent="0">
              <a:buNone/>
            </a:pPr>
            <a:r>
              <a:rPr lang="en-US" sz="1600" i="1" dirty="0">
                <a:solidFill>
                  <a:schemeClr val="bg2">
                    <a:lumMod val="10000"/>
                  </a:schemeClr>
                </a:solidFill>
              </a:rPr>
              <a:t>Title of Presentation</a:t>
            </a:r>
          </a:p>
          <a:p>
            <a:endParaRPr lang="en-US" sz="4000" b="1" dirty="0">
              <a:solidFill>
                <a:srgbClr val="26ABE3"/>
              </a:solidFill>
              <a:latin typeface="Franklin Gothic Medium" panose="020B0603020102020204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3011FE4E-A01B-361A-1790-68FBD0AF9F5D}"/>
              </a:ext>
            </a:extLst>
          </p:cNvPr>
          <p:cNvSpPr txBox="1"/>
          <p:nvPr/>
        </p:nvSpPr>
        <p:spPr>
          <a:xfrm>
            <a:off x="243994" y="4586380"/>
            <a:ext cx="6094268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6000" b="0" i="0" u="none" strike="noStrike" dirty="0">
                <a:solidFill>
                  <a:srgbClr val="26ABE3"/>
                </a:solidFill>
                <a:effectLst/>
                <a:latin typeface="Franklin Gothic Medium" panose="020B0603020102020204" pitchFamily="34" charset="0"/>
              </a:rPr>
              <a:t>Session Overview</a:t>
            </a:r>
            <a:endParaRPr lang="en-US" sz="6000" dirty="0">
              <a:solidFill>
                <a:srgbClr val="26ABE3"/>
              </a:solidFill>
              <a:latin typeface="Franklin Gothic Medium" panose="020B0603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459788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Text Slide Sample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Add text here</a:t>
            </a:r>
          </a:p>
          <a:p>
            <a:r>
              <a:rPr lang="en-US" dirty="0"/>
              <a:t>Add text here</a:t>
            </a:r>
          </a:p>
          <a:p>
            <a:r>
              <a:rPr lang="en-US" dirty="0"/>
              <a:t>Add text here</a:t>
            </a:r>
          </a:p>
          <a:p>
            <a:r>
              <a:rPr lang="en-US" dirty="0"/>
              <a:t>Add text here</a:t>
            </a:r>
          </a:p>
          <a:p>
            <a:r>
              <a:rPr lang="en-US" dirty="0"/>
              <a:t>Add text here</a:t>
            </a:r>
          </a:p>
          <a:p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418143" y="5992481"/>
            <a:ext cx="1534722" cy="638837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/>
              <a:t>Place logo </a:t>
            </a:r>
            <a:br>
              <a:rPr lang="en-US" sz="1200" dirty="0"/>
            </a:br>
            <a:r>
              <a:rPr lang="en-US" sz="1200" dirty="0"/>
              <a:t>or company name here</a:t>
            </a:r>
          </a:p>
        </p:txBody>
      </p:sp>
    </p:spTree>
    <p:extLst>
      <p:ext uri="{BB962C8B-B14F-4D97-AF65-F5344CB8AC3E}">
        <p14:creationId xmlns:p14="http://schemas.microsoft.com/office/powerpoint/2010/main" val="6231020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ANS 16x9_02_ NEW">
  <a:themeElements>
    <a:clrScheme name="ANS_2017">
      <a:dk1>
        <a:srgbClr val="2F5496"/>
      </a:dk1>
      <a:lt1>
        <a:srgbClr val="FFFFFF"/>
      </a:lt1>
      <a:dk2>
        <a:srgbClr val="2F5496"/>
      </a:dk2>
      <a:lt2>
        <a:srgbClr val="E7E6E6"/>
      </a:lt2>
      <a:accent1>
        <a:srgbClr val="2F5496"/>
      </a:accent1>
      <a:accent2>
        <a:srgbClr val="70AD47"/>
      </a:accent2>
      <a:accent3>
        <a:srgbClr val="FFC000"/>
      </a:accent3>
      <a:accent4>
        <a:srgbClr val="8F45C7"/>
      </a:accent4>
      <a:accent5>
        <a:srgbClr val="70AD47"/>
      </a:accent5>
      <a:accent6>
        <a:srgbClr val="BFBFBF"/>
      </a:accent6>
      <a:hlink>
        <a:srgbClr val="000000"/>
      </a:hlink>
      <a:folHlink>
        <a:srgbClr val="00000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276</TotalTime>
  <Words>179</Words>
  <Application>Microsoft Macintosh PowerPoint</Application>
  <PresentationFormat>Widescreen</PresentationFormat>
  <Paragraphs>37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9" baseType="lpstr">
      <vt:lpstr>Arial</vt:lpstr>
      <vt:lpstr>Calibri</vt:lpstr>
      <vt:lpstr>Franklin Gothic Medium</vt:lpstr>
      <vt:lpstr>Wingdings</vt:lpstr>
      <vt:lpstr>ANS 16x9_02_ NEW</vt:lpstr>
      <vt:lpstr>PowerPoint Presentation</vt:lpstr>
      <vt:lpstr>Title of Presentation</vt:lpstr>
      <vt:lpstr>PowerPoint Presentation</vt:lpstr>
      <vt:lpstr>Text Slide Sample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Valerie Gravley</dc:creator>
  <cp:lastModifiedBy>Jay Bogardus</cp:lastModifiedBy>
  <cp:revision>30</cp:revision>
  <dcterms:created xsi:type="dcterms:W3CDTF">2017-01-30T20:04:56Z</dcterms:created>
  <dcterms:modified xsi:type="dcterms:W3CDTF">2023-10-09T13:31:32Z</dcterms:modified>
</cp:coreProperties>
</file>