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A65E61-3AF8-C54B-BAEA-D3749DE54753}" v="4" dt="2023-09-22T20:18:18.5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9/22/23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river with a waterfall and a logo&#10;&#10;Description automatically generated with medium confidence">
            <a:extLst>
              <a:ext uri="{FF2B5EF4-FFF2-40B4-BE49-F238E27FC236}">
                <a16:creationId xmlns:a16="http://schemas.microsoft.com/office/drawing/2014/main" id="{1D1D8119-F2BB-28B0-0F3E-B671474F8B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9/22/23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9/22/23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51318" y="2919845"/>
            <a:ext cx="6722919" cy="2212467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0283" y="5316431"/>
            <a:ext cx="4462656" cy="1310232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solidFill>
                  <a:schemeClr val="bg2">
                    <a:lumMod val="10000"/>
                  </a:schemeClr>
                </a:solidFill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Presenter</a:t>
            </a:r>
            <a:endParaRPr lang="en-US" sz="2400" i="1" dirty="0"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0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FFFC2D-831D-8EA6-F745-C9A728D43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061" y="5974246"/>
            <a:ext cx="1326076" cy="65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200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29</cp:revision>
  <dcterms:created xsi:type="dcterms:W3CDTF">2017-01-30T20:04:56Z</dcterms:created>
  <dcterms:modified xsi:type="dcterms:W3CDTF">2023-09-22T20:18:58Z</dcterms:modified>
</cp:coreProperties>
</file>