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65E61-3AF8-C54B-BAEA-D3749DE54753}" v="4" dt="2023-09-22T20:18:18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river with a waterfall and a logo&#10;&#10;Description automatically generated with medium confidence">
            <a:extLst>
              <a:ext uri="{FF2B5EF4-FFF2-40B4-BE49-F238E27FC236}">
                <a16:creationId xmlns:a16="http://schemas.microsoft.com/office/drawing/2014/main" id="{1D1D8119-F2BB-28B0-0F3E-B671474F8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1318" y="2919845"/>
            <a:ext cx="6722919" cy="2212467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283" y="5316431"/>
            <a:ext cx="4462656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Presenter</a:t>
            </a:r>
            <a:endParaRPr lang="en-US" sz="2400" i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FFC2D-831D-8EA6-F745-C9A728D43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61" y="5974246"/>
            <a:ext cx="1326076" cy="6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200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29</cp:revision>
  <dcterms:created xsi:type="dcterms:W3CDTF">2017-01-30T20:04:56Z</dcterms:created>
  <dcterms:modified xsi:type="dcterms:W3CDTF">2023-09-22T20:18:58Z</dcterms:modified>
</cp:coreProperties>
</file>