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5C538-9E78-0C42-8C2A-7072AC6535D6}" v="3" dt="2023-09-07T20:21:26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574"/>
  </p:normalViewPr>
  <p:slideViewPr>
    <p:cSldViewPr snapToGrid="0" showGuides="1">
      <p:cViewPr varScale="1">
        <p:scale>
          <a:sx n="100" d="100"/>
          <a:sy n="100" d="100"/>
        </p:scale>
        <p:origin x="4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white hexagon pattern&#10;&#10;Description automatically generated">
            <a:extLst>
              <a:ext uri="{FF2B5EF4-FFF2-40B4-BE49-F238E27FC236}">
                <a16:creationId xmlns:a16="http://schemas.microsoft.com/office/drawing/2014/main" id="{1F5E7472-8DC9-9F1F-647A-E3C8EA451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5991" y="0"/>
            <a:ext cx="5006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poster for an event&#10;&#10;Description automatically generated">
            <a:extLst>
              <a:ext uri="{FF2B5EF4-FFF2-40B4-BE49-F238E27FC236}">
                <a16:creationId xmlns:a16="http://schemas.microsoft.com/office/drawing/2014/main" id="{4925344A-46C8-7F24-FB8D-7F8455ED0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4" y="0"/>
            <a:ext cx="746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0283" y="92597"/>
            <a:ext cx="4623953" cy="4271585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283" y="4548301"/>
            <a:ext cx="4462656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Presenter</a:t>
            </a:r>
            <a:endParaRPr lang="en-US" sz="2400" i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594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217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2023-09-07T20:29:19Z</dcterms:modified>
</cp:coreProperties>
</file>