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6F7DA-1F89-1842-A987-E0972228B38B}" v="4" dt="2023-08-22T20:32:57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6B66F7DA-1F89-1842-A987-E0972228B38B}"/>
    <pc:docChg chg="addSld modSld sldOrd">
      <pc:chgData name="Jay Bogardus" userId="f4e9cb4c-ecfc-4725-831c-1a17754b526a" providerId="ADAL" clId="{6B66F7DA-1F89-1842-A987-E0972228B38B}" dt="2023-08-22T20:33:00.403" v="1" actId="20578"/>
      <pc:docMkLst>
        <pc:docMk/>
      </pc:docMkLst>
      <pc:sldChg chg="add ord">
        <pc:chgData name="Jay Bogardus" userId="f4e9cb4c-ecfc-4725-831c-1a17754b526a" providerId="ADAL" clId="{6B66F7DA-1F89-1842-A987-E0972228B38B}" dt="2023-08-22T20:33:00.403" v="1" actId="20578"/>
        <pc:sldMkLst>
          <pc:docMk/>
          <pc:sldMk cId="4229873814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1F5E7472-8DC9-9F1F-647A-E3C8EA451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5991" y="0"/>
            <a:ext cx="5006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group of people walking in a tunnel&#10;&#10;Description automatically generated">
            <a:extLst>
              <a:ext uri="{FF2B5EF4-FFF2-40B4-BE49-F238E27FC236}">
                <a16:creationId xmlns:a16="http://schemas.microsoft.com/office/drawing/2014/main" id="{392119FB-D3BD-896F-7DA3-A83DC0B2B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8/22/23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8/22/23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0283" y="92597"/>
            <a:ext cx="4623953" cy="4271585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283" y="4548301"/>
            <a:ext cx="4462656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Presenter</a:t>
            </a:r>
            <a:endParaRPr lang="en-US" sz="2400" i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594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183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28</cp:revision>
  <dcterms:created xsi:type="dcterms:W3CDTF">2017-01-30T20:04:56Z</dcterms:created>
  <dcterms:modified xsi:type="dcterms:W3CDTF">2023-08-22T20:33:03Z</dcterms:modified>
</cp:coreProperties>
</file>