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F10"/>
    <a:srgbClr val="FFDA27"/>
    <a:srgbClr val="BE3636"/>
    <a:srgbClr val="576031"/>
    <a:srgbClr val="003493"/>
    <a:srgbClr val="004B98"/>
    <a:srgbClr val="2F5496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012A7-DCF6-1E45-AA6C-9283BCB9E76C}" v="19" dt="2023-05-17T14:55:18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9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5B0A4E31-E93F-624F-B8C1-7AD7A1D60E08}"/>
    <pc:docChg chg="modSld">
      <pc:chgData name="Jay Bogardus" userId="f4e9cb4c-ecfc-4725-831c-1a17754b526a" providerId="ADAL" clId="{5B0A4E31-E93F-624F-B8C1-7AD7A1D60E08}" dt="2023-03-02T15:17:46.092" v="8" actId="1076"/>
      <pc:docMkLst>
        <pc:docMk/>
      </pc:docMkLst>
      <pc:sldChg chg="modSp mod">
        <pc:chgData name="Jay Bogardus" userId="f4e9cb4c-ecfc-4725-831c-1a17754b526a" providerId="ADAL" clId="{5B0A4E31-E93F-624F-B8C1-7AD7A1D60E08}" dt="2023-03-02T15:17:46.092" v="8" actId="1076"/>
        <pc:sldMkLst>
          <pc:docMk/>
          <pc:sldMk cId="4083143246" sldId="256"/>
        </pc:sldMkLst>
        <pc:spChg chg="mod">
          <ac:chgData name="Jay Bogardus" userId="f4e9cb4c-ecfc-4725-831c-1a17754b526a" providerId="ADAL" clId="{5B0A4E31-E93F-624F-B8C1-7AD7A1D60E08}" dt="2023-03-02T15:17:46.092" v="8" actId="1076"/>
          <ac:spMkLst>
            <pc:docMk/>
            <pc:sldMk cId="4083143246" sldId="256"/>
            <ac:spMk id="4" creationId="{080F21E3-1BB6-D71C-9A83-44C3BA64DD1C}"/>
          </ac:spMkLst>
        </pc:spChg>
      </pc:sldChg>
    </pc:docChg>
  </pc:docChgLst>
  <pc:docChgLst>
    <pc:chgData name="Jay Bogardus" userId="f4e9cb4c-ecfc-4725-831c-1a17754b526a" providerId="ADAL" clId="{2B3012A7-DCF6-1E45-AA6C-9283BCB9E76C}"/>
    <pc:docChg chg="undo redo custSel addSld delSld modSld sldOrd">
      <pc:chgData name="Jay Bogardus" userId="f4e9cb4c-ecfc-4725-831c-1a17754b526a" providerId="ADAL" clId="{2B3012A7-DCF6-1E45-AA6C-9283BCB9E76C}" dt="2023-05-17T15:56:58.582" v="515" actId="20577"/>
      <pc:docMkLst>
        <pc:docMk/>
      </pc:docMkLst>
      <pc:sldChg chg="addSp delSp modSp new del mod ord">
        <pc:chgData name="Jay Bogardus" userId="f4e9cb4c-ecfc-4725-831c-1a17754b526a" providerId="ADAL" clId="{2B3012A7-DCF6-1E45-AA6C-9283BCB9E76C}" dt="2023-05-17T14:19:50.662" v="23" actId="2696"/>
        <pc:sldMkLst>
          <pc:docMk/>
          <pc:sldMk cId="2382260983" sldId="258"/>
        </pc:sldMkLst>
        <pc:spChg chg="add del mod">
          <ac:chgData name="Jay Bogardus" userId="f4e9cb4c-ecfc-4725-831c-1a17754b526a" providerId="ADAL" clId="{2B3012A7-DCF6-1E45-AA6C-9283BCB9E76C}" dt="2023-05-17T14:19:46.208" v="22" actId="21"/>
          <ac:spMkLst>
            <pc:docMk/>
            <pc:sldMk cId="2382260983" sldId="258"/>
            <ac:spMk id="2" creationId="{EBE047D2-1BE3-A6EA-A479-463C05745F38}"/>
          </ac:spMkLst>
        </pc:spChg>
      </pc:sldChg>
      <pc:sldChg chg="addSp delSp modSp new mod ord setBg">
        <pc:chgData name="Jay Bogardus" userId="f4e9cb4c-ecfc-4725-831c-1a17754b526a" providerId="ADAL" clId="{2B3012A7-DCF6-1E45-AA6C-9283BCB9E76C}" dt="2023-05-17T15:56:58.582" v="515" actId="20577"/>
        <pc:sldMkLst>
          <pc:docMk/>
          <pc:sldMk cId="4229873814" sldId="258"/>
        </pc:sldMkLst>
        <pc:spChg chg="add mod ord">
          <ac:chgData name="Jay Bogardus" userId="f4e9cb4c-ecfc-4725-831c-1a17754b526a" providerId="ADAL" clId="{2B3012A7-DCF6-1E45-AA6C-9283BCB9E76C}" dt="2023-05-17T15:56:58.582" v="515" actId="20577"/>
          <ac:spMkLst>
            <pc:docMk/>
            <pc:sldMk cId="4229873814" sldId="258"/>
            <ac:spMk id="2" creationId="{BD563B70-446D-2DE8-6D27-26974FE8FA61}"/>
          </ac:spMkLst>
        </pc:spChg>
        <pc:spChg chg="add del">
          <ac:chgData name="Jay Bogardus" userId="f4e9cb4c-ecfc-4725-831c-1a17754b526a" providerId="ADAL" clId="{2B3012A7-DCF6-1E45-AA6C-9283BCB9E76C}" dt="2023-05-17T14:31:01.538" v="40" actId="26606"/>
          <ac:spMkLst>
            <pc:docMk/>
            <pc:sldMk cId="4229873814" sldId="258"/>
            <ac:spMk id="6" creationId="{2EB492CD-616E-47F8-933B-5E2D952A0593}"/>
          </ac:spMkLst>
        </pc:spChg>
        <pc:spChg chg="add del">
          <ac:chgData name="Jay Bogardus" userId="f4e9cb4c-ecfc-4725-831c-1a17754b526a" providerId="ADAL" clId="{2B3012A7-DCF6-1E45-AA6C-9283BCB9E76C}" dt="2023-05-17T14:31:01.538" v="40" actId="26606"/>
          <ac:spMkLst>
            <pc:docMk/>
            <pc:sldMk cId="4229873814" sldId="258"/>
            <ac:spMk id="7" creationId="{59383CF9-23B5-4335-9B21-1791C4CF1C75}"/>
          </ac:spMkLst>
        </pc:spChg>
        <pc:spChg chg="add del">
          <ac:chgData name="Jay Bogardus" userId="f4e9cb4c-ecfc-4725-831c-1a17754b526a" providerId="ADAL" clId="{2B3012A7-DCF6-1E45-AA6C-9283BCB9E76C}" dt="2023-05-17T14:31:01.538" v="40" actId="26606"/>
          <ac:spMkLst>
            <pc:docMk/>
            <pc:sldMk cId="4229873814" sldId="258"/>
            <ac:spMk id="8" creationId="{0007FE00-9498-4706-B255-6437B0252C02}"/>
          </ac:spMkLst>
        </pc:spChg>
        <pc:spChg chg="add del">
          <ac:chgData name="Jay Bogardus" userId="f4e9cb4c-ecfc-4725-831c-1a17754b526a" providerId="ADAL" clId="{2B3012A7-DCF6-1E45-AA6C-9283BCB9E76C}" dt="2023-05-17T14:30:54.198" v="36" actId="26606"/>
          <ac:spMkLst>
            <pc:docMk/>
            <pc:sldMk cId="4229873814" sldId="258"/>
            <ac:spMk id="9" creationId="{8FC9BE17-9A7B-462D-AE50-3D8777387304}"/>
          </ac:spMkLst>
        </pc:spChg>
        <pc:spChg chg="add del">
          <ac:chgData name="Jay Bogardus" userId="f4e9cb4c-ecfc-4725-831c-1a17754b526a" providerId="ADAL" clId="{2B3012A7-DCF6-1E45-AA6C-9283BCB9E76C}" dt="2023-05-17T14:31:11.354" v="42" actId="26606"/>
          <ac:spMkLst>
            <pc:docMk/>
            <pc:sldMk cId="4229873814" sldId="258"/>
            <ac:spMk id="10" creationId="{8FC9BE17-9A7B-462D-AE50-3D8777387304}"/>
          </ac:spMkLst>
        </pc:spChg>
        <pc:spChg chg="add del">
          <ac:chgData name="Jay Bogardus" userId="f4e9cb4c-ecfc-4725-831c-1a17754b526a" providerId="ADAL" clId="{2B3012A7-DCF6-1E45-AA6C-9283BCB9E76C}" dt="2023-05-17T14:30:54.198" v="36" actId="26606"/>
          <ac:spMkLst>
            <pc:docMk/>
            <pc:sldMk cId="4229873814" sldId="258"/>
            <ac:spMk id="11" creationId="{3EBE8569-6AEC-4B8C-8D53-2DE337CDBA65}"/>
          </ac:spMkLst>
        </pc:spChg>
        <pc:spChg chg="add del">
          <ac:chgData name="Jay Bogardus" userId="f4e9cb4c-ecfc-4725-831c-1a17754b526a" providerId="ADAL" clId="{2B3012A7-DCF6-1E45-AA6C-9283BCB9E76C}" dt="2023-05-17T14:31:11.354" v="42" actId="26606"/>
          <ac:spMkLst>
            <pc:docMk/>
            <pc:sldMk cId="4229873814" sldId="258"/>
            <ac:spMk id="12" creationId="{3EBE8569-6AEC-4B8C-8D53-2DE337CDBA65}"/>
          </ac:spMkLst>
        </pc:spChg>
        <pc:spChg chg="add del">
          <ac:chgData name="Jay Bogardus" userId="f4e9cb4c-ecfc-4725-831c-1a17754b526a" providerId="ADAL" clId="{2B3012A7-DCF6-1E45-AA6C-9283BCB9E76C}" dt="2023-05-17T14:30:54.198" v="36" actId="26606"/>
          <ac:spMkLst>
            <pc:docMk/>
            <pc:sldMk cId="4229873814" sldId="258"/>
            <ac:spMk id="13" creationId="{55D4142C-5077-457F-A6AD-3FECFDB39685}"/>
          </ac:spMkLst>
        </pc:spChg>
        <pc:spChg chg="add del">
          <ac:chgData name="Jay Bogardus" userId="f4e9cb4c-ecfc-4725-831c-1a17754b526a" providerId="ADAL" clId="{2B3012A7-DCF6-1E45-AA6C-9283BCB9E76C}" dt="2023-05-17T14:31:11.354" v="42" actId="26606"/>
          <ac:spMkLst>
            <pc:docMk/>
            <pc:sldMk cId="4229873814" sldId="258"/>
            <ac:spMk id="14" creationId="{55D4142C-5077-457F-A6AD-3FECFDB39685}"/>
          </ac:spMkLst>
        </pc:spChg>
        <pc:spChg chg="add del">
          <ac:chgData name="Jay Bogardus" userId="f4e9cb4c-ecfc-4725-831c-1a17754b526a" providerId="ADAL" clId="{2B3012A7-DCF6-1E45-AA6C-9283BCB9E76C}" dt="2023-05-17T14:30:54.198" v="36" actId="26606"/>
          <ac:spMkLst>
            <pc:docMk/>
            <pc:sldMk cId="4229873814" sldId="258"/>
            <ac:spMk id="15" creationId="{7A5F0580-5EE9-419F-96EE-B6529EF6E7D0}"/>
          </ac:spMkLst>
        </pc:spChg>
        <pc:spChg chg="add del">
          <ac:chgData name="Jay Bogardus" userId="f4e9cb4c-ecfc-4725-831c-1a17754b526a" providerId="ADAL" clId="{2B3012A7-DCF6-1E45-AA6C-9283BCB9E76C}" dt="2023-05-17T14:31:11.354" v="42" actId="26606"/>
          <ac:spMkLst>
            <pc:docMk/>
            <pc:sldMk cId="4229873814" sldId="258"/>
            <ac:spMk id="16" creationId="{7A5F0580-5EE9-419F-96EE-B6529EF6E7D0}"/>
          </ac:spMkLst>
        </pc:spChg>
        <pc:spChg chg="add del">
          <ac:chgData name="Jay Bogardus" userId="f4e9cb4c-ecfc-4725-831c-1a17754b526a" providerId="ADAL" clId="{2B3012A7-DCF6-1E45-AA6C-9283BCB9E76C}" dt="2023-05-17T14:31:16.236" v="44" actId="26606"/>
          <ac:spMkLst>
            <pc:docMk/>
            <pc:sldMk cId="4229873814" sldId="258"/>
            <ac:spMk id="17" creationId="{26A515A1-4D80-430E-BE0A-71A290516A82}"/>
          </ac:spMkLst>
        </pc:spChg>
        <pc:spChg chg="add del">
          <ac:chgData name="Jay Bogardus" userId="f4e9cb4c-ecfc-4725-831c-1a17754b526a" providerId="ADAL" clId="{2B3012A7-DCF6-1E45-AA6C-9283BCB9E76C}" dt="2023-05-17T14:31:16.236" v="44" actId="26606"/>
          <ac:spMkLst>
            <pc:docMk/>
            <pc:sldMk cId="4229873814" sldId="258"/>
            <ac:spMk id="18" creationId="{0D7B6173-1D58-48E2-83CF-37350F315F75}"/>
          </ac:spMkLst>
        </pc:spChg>
        <pc:spChg chg="add del">
          <ac:chgData name="Jay Bogardus" userId="f4e9cb4c-ecfc-4725-831c-1a17754b526a" providerId="ADAL" clId="{2B3012A7-DCF6-1E45-AA6C-9283BCB9E76C}" dt="2023-05-17T14:31:16.236" v="44" actId="26606"/>
          <ac:spMkLst>
            <pc:docMk/>
            <pc:sldMk cId="4229873814" sldId="258"/>
            <ac:spMk id="19" creationId="{02EBFA83-D4DB-4CA0-B229-9E44634D7FE9}"/>
          </ac:spMkLst>
        </pc:spChg>
        <pc:spChg chg="add del">
          <ac:chgData name="Jay Bogardus" userId="f4e9cb4c-ecfc-4725-831c-1a17754b526a" providerId="ADAL" clId="{2B3012A7-DCF6-1E45-AA6C-9283BCB9E76C}" dt="2023-05-17T14:31:16.236" v="44" actId="26606"/>
          <ac:spMkLst>
            <pc:docMk/>
            <pc:sldMk cId="4229873814" sldId="258"/>
            <ac:spMk id="21" creationId="{21BDEC81-16A7-4451-B893-C15000083B77}"/>
          </ac:spMkLst>
        </pc:spChg>
        <pc:spChg chg="add mod">
          <ac:chgData name="Jay Bogardus" userId="f4e9cb4c-ecfc-4725-831c-1a17754b526a" providerId="ADAL" clId="{2B3012A7-DCF6-1E45-AA6C-9283BCB9E76C}" dt="2023-05-17T14:52:52.945" v="390" actId="1076"/>
          <ac:spMkLst>
            <pc:docMk/>
            <pc:sldMk cId="4229873814" sldId="258"/>
            <ac:spMk id="22" creationId="{FFD9B3AC-B648-A7FA-8B86-2B062A5E1E3D}"/>
          </ac:spMkLst>
        </pc:spChg>
        <pc:spChg chg="add del">
          <ac:chgData name="Jay Bogardus" userId="f4e9cb4c-ecfc-4725-831c-1a17754b526a" providerId="ADAL" clId="{2B3012A7-DCF6-1E45-AA6C-9283BCB9E76C}" dt="2023-05-17T14:31:31.856" v="46" actId="26606"/>
          <ac:spMkLst>
            <pc:docMk/>
            <pc:sldMk cId="4229873814" sldId="258"/>
            <ac:spMk id="23" creationId="{B1595A09-E336-4D1B-9B3A-06A2287A54E2}"/>
          </ac:spMkLst>
        </pc:spChg>
        <pc:spChg chg="add del">
          <ac:chgData name="Jay Bogardus" userId="f4e9cb4c-ecfc-4725-831c-1a17754b526a" providerId="ADAL" clId="{2B3012A7-DCF6-1E45-AA6C-9283BCB9E76C}" dt="2023-05-17T14:31:31.856" v="46" actId="26606"/>
          <ac:spMkLst>
            <pc:docMk/>
            <pc:sldMk cId="4229873814" sldId="258"/>
            <ac:spMk id="24" creationId="{3540989C-C7B8-473B-BF87-6F2DA6A90006}"/>
          </ac:spMkLst>
        </pc:spChg>
        <pc:spChg chg="add mod">
          <ac:chgData name="Jay Bogardus" userId="f4e9cb4c-ecfc-4725-831c-1a17754b526a" providerId="ADAL" clId="{2B3012A7-DCF6-1E45-AA6C-9283BCB9E76C}" dt="2023-05-17T14:56:11.092" v="417" actId="1076"/>
          <ac:spMkLst>
            <pc:docMk/>
            <pc:sldMk cId="4229873814" sldId="258"/>
            <ac:spMk id="28" creationId="{ED3DFEEC-2546-6343-9CA9-8351354AFAAF}"/>
          </ac:spMkLst>
        </pc:spChg>
        <pc:spChg chg="add del mod">
          <ac:chgData name="Jay Bogardus" userId="f4e9cb4c-ecfc-4725-831c-1a17754b526a" providerId="ADAL" clId="{2B3012A7-DCF6-1E45-AA6C-9283BCB9E76C}" dt="2023-05-17T14:52:25.534" v="384" actId="478"/>
          <ac:spMkLst>
            <pc:docMk/>
            <pc:sldMk cId="4229873814" sldId="258"/>
            <ac:spMk id="29" creationId="{252B3E57-4B3A-BD53-BC86-C5169B43696D}"/>
          </ac:spMkLst>
        </pc:spChg>
        <pc:spChg chg="add mod">
          <ac:chgData name="Jay Bogardus" userId="f4e9cb4c-ecfc-4725-831c-1a17754b526a" providerId="ADAL" clId="{2B3012A7-DCF6-1E45-AA6C-9283BCB9E76C}" dt="2023-05-17T14:56:11.092" v="417" actId="1076"/>
          <ac:spMkLst>
            <pc:docMk/>
            <pc:sldMk cId="4229873814" sldId="258"/>
            <ac:spMk id="30" creationId="{E7CB2737-75C9-2261-857C-32E006D85EE3}"/>
          </ac:spMkLst>
        </pc:spChg>
        <pc:spChg chg="add mod">
          <ac:chgData name="Jay Bogardus" userId="f4e9cb4c-ecfc-4725-831c-1a17754b526a" providerId="ADAL" clId="{2B3012A7-DCF6-1E45-AA6C-9283BCB9E76C}" dt="2023-05-17T14:56:11.092" v="417" actId="1076"/>
          <ac:spMkLst>
            <pc:docMk/>
            <pc:sldMk cId="4229873814" sldId="258"/>
            <ac:spMk id="31" creationId="{CA67F5BE-8CE3-136F-DD2C-46B8499AB334}"/>
          </ac:spMkLst>
        </pc:spChg>
        <pc:spChg chg="add del mod">
          <ac:chgData name="Jay Bogardus" userId="f4e9cb4c-ecfc-4725-831c-1a17754b526a" providerId="ADAL" clId="{2B3012A7-DCF6-1E45-AA6C-9283BCB9E76C}" dt="2023-05-17T14:55:15.602" v="404" actId="478"/>
          <ac:spMkLst>
            <pc:docMk/>
            <pc:sldMk cId="4229873814" sldId="258"/>
            <ac:spMk id="32" creationId="{9E83ADBE-730F-59C5-FC20-BB14668449CA}"/>
          </ac:spMkLst>
        </pc:spChg>
        <pc:spChg chg="add mod">
          <ac:chgData name="Jay Bogardus" userId="f4e9cb4c-ecfc-4725-831c-1a17754b526a" providerId="ADAL" clId="{2B3012A7-DCF6-1E45-AA6C-9283BCB9E76C}" dt="2023-05-17T14:56:11.092" v="417" actId="1076"/>
          <ac:spMkLst>
            <pc:docMk/>
            <pc:sldMk cId="4229873814" sldId="258"/>
            <ac:spMk id="33" creationId="{C9503F3E-D4EA-FC55-5027-4330FF7CE782}"/>
          </ac:spMkLst>
        </pc:spChg>
        <pc:grpChg chg="add mod">
          <ac:chgData name="Jay Bogardus" userId="f4e9cb4c-ecfc-4725-831c-1a17754b526a" providerId="ADAL" clId="{2B3012A7-DCF6-1E45-AA6C-9283BCB9E76C}" dt="2023-05-17T14:49:15.032" v="346" actId="164"/>
          <ac:grpSpMkLst>
            <pc:docMk/>
            <pc:sldMk cId="4229873814" sldId="258"/>
            <ac:grpSpMk id="27" creationId="{A97119C8-4D4C-B8E5-437F-E5A7860D5308}"/>
          </ac:grpSpMkLst>
        </pc:grpChg>
        <pc:picChg chg="add mod modCrop">
          <ac:chgData name="Jay Bogardus" userId="f4e9cb4c-ecfc-4725-831c-1a17754b526a" providerId="ADAL" clId="{2B3012A7-DCF6-1E45-AA6C-9283BCB9E76C}" dt="2023-05-17T14:50:04.446" v="355" actId="14100"/>
          <ac:picMkLst>
            <pc:docMk/>
            <pc:sldMk cId="4229873814" sldId="258"/>
            <ac:picMk id="4" creationId="{22BE7504-0F73-4CB2-5144-D81A455EE40B}"/>
          </ac:picMkLst>
        </pc:picChg>
        <pc:picChg chg="add del">
          <ac:chgData name="Jay Bogardus" userId="f4e9cb4c-ecfc-4725-831c-1a17754b526a" providerId="ADAL" clId="{2B3012A7-DCF6-1E45-AA6C-9283BCB9E76C}" dt="2023-05-17T14:31:16.236" v="44" actId="26606"/>
          <ac:picMkLst>
            <pc:docMk/>
            <pc:sldMk cId="4229873814" sldId="258"/>
            <ac:picMk id="20" creationId="{B0DAC8FB-A162-44E3-A606-C855A03A5B09}"/>
          </ac:picMkLst>
        </pc:picChg>
        <pc:picChg chg="add del mod">
          <ac:chgData name="Jay Bogardus" userId="f4e9cb4c-ecfc-4725-831c-1a17754b526a" providerId="ADAL" clId="{2B3012A7-DCF6-1E45-AA6C-9283BCB9E76C}" dt="2023-05-17T14:53:02.952" v="391" actId="14100"/>
          <ac:picMkLst>
            <pc:docMk/>
            <pc:sldMk cId="4229873814" sldId="258"/>
            <ac:picMk id="26" creationId="{0D6C300F-2F6A-B367-83AB-9AF97D9222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D5BAE-0504-C2F7-FCE6-9E72A56B6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" t="665" r="-370" b="665"/>
          <a:stretch/>
        </p:blipFill>
        <p:spPr>
          <a:xfrm>
            <a:off x="-91440" y="0"/>
            <a:ext cx="124358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865352"/>
            <a:ext cx="5694946" cy="3130769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FFDA27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202238"/>
            <a:ext cx="5694946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DFD82-89D2-1F4B-FCF5-B466CDAE6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47" y="361921"/>
            <a:ext cx="4571998" cy="12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5/17/23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5/17/23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4000" dirty="0">
                <a:latin typeface="Franklin Gothic Medium" panose="020B06030201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 you are not able to use a USB drive, make alternate arrangements with your Session Chair. You will not be able to use your own laptop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and need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to use the conference-provided laptop.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Please delete this slide before you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present at the meeting by selecting it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1222" y="1780674"/>
            <a:ext cx="5197642" cy="2748724"/>
          </a:xfrm>
        </p:spPr>
        <p:txBody>
          <a:bodyPr>
            <a:normAutofit/>
          </a:bodyPr>
          <a:lstStyle/>
          <a:p>
            <a:r>
              <a:rPr lang="en-US" dirty="0"/>
              <a:t>Title of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529398"/>
            <a:ext cx="5662863" cy="1119280"/>
          </a:xfrm>
        </p:spPr>
        <p:txBody>
          <a:bodyPr/>
          <a:lstStyle/>
          <a:p>
            <a:r>
              <a:rPr lang="en-US" dirty="0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76001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F21E3-1BB6-D71C-9A83-44C3BA64DD1C}"/>
              </a:ext>
            </a:extLst>
          </p:cNvPr>
          <p:cNvSpPr txBox="1"/>
          <p:nvPr/>
        </p:nvSpPr>
        <p:spPr>
          <a:xfrm>
            <a:off x="368605" y="5887717"/>
            <a:ext cx="711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39F10"/>
                </a:solidFill>
                <a:effectLst/>
                <a:latin typeface="Franklin Gothic Medium" panose="020B0603020102020204" pitchFamily="34" charset="0"/>
              </a:rPr>
              <a:t>FAILURE IS NOT AN OPTION.</a:t>
            </a:r>
            <a:endParaRPr lang="en-US" sz="4000" dirty="0">
              <a:solidFill>
                <a:srgbClr val="D39F1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264</TotalTime>
  <Words>125</Words>
  <Application>Microsoft Macintosh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31</cp:revision>
  <dcterms:created xsi:type="dcterms:W3CDTF">2017-01-30T20:04:56Z</dcterms:created>
  <dcterms:modified xsi:type="dcterms:W3CDTF">2023-05-17T15:57:04Z</dcterms:modified>
</cp:coreProperties>
</file>