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9F10"/>
    <a:srgbClr val="FFDA27"/>
    <a:srgbClr val="BE3636"/>
    <a:srgbClr val="576031"/>
    <a:srgbClr val="003493"/>
    <a:srgbClr val="004B98"/>
    <a:srgbClr val="2F5496"/>
    <a:srgbClr val="81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3012A7-DCF6-1E45-AA6C-9283BCB9E76C}" v="19" dt="2023-05-17T14:55:18.6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65" autoAdjust="0"/>
    <p:restoredTop sz="96327"/>
  </p:normalViewPr>
  <p:slideViewPr>
    <p:cSldViewPr snapToGrid="0" showGuides="1">
      <p:cViewPr varScale="1">
        <p:scale>
          <a:sx n="110" d="100"/>
          <a:sy n="110" d="100"/>
        </p:scale>
        <p:origin x="184" y="4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 Bogardus" userId="f4e9cb4c-ecfc-4725-831c-1a17754b526a" providerId="ADAL" clId="{5B0A4E31-E93F-624F-B8C1-7AD7A1D60E08}"/>
    <pc:docChg chg="modSld">
      <pc:chgData name="Jay Bogardus" userId="f4e9cb4c-ecfc-4725-831c-1a17754b526a" providerId="ADAL" clId="{5B0A4E31-E93F-624F-B8C1-7AD7A1D60E08}" dt="2023-03-02T15:17:46.092" v="8" actId="1076"/>
      <pc:docMkLst>
        <pc:docMk/>
      </pc:docMkLst>
      <pc:sldChg chg="modSp mod">
        <pc:chgData name="Jay Bogardus" userId="f4e9cb4c-ecfc-4725-831c-1a17754b526a" providerId="ADAL" clId="{5B0A4E31-E93F-624F-B8C1-7AD7A1D60E08}" dt="2023-03-02T15:17:46.092" v="8" actId="1076"/>
        <pc:sldMkLst>
          <pc:docMk/>
          <pc:sldMk cId="4083143246" sldId="256"/>
        </pc:sldMkLst>
        <pc:spChg chg="mod">
          <ac:chgData name="Jay Bogardus" userId="f4e9cb4c-ecfc-4725-831c-1a17754b526a" providerId="ADAL" clId="{5B0A4E31-E93F-624F-B8C1-7AD7A1D60E08}" dt="2023-03-02T15:17:46.092" v="8" actId="1076"/>
          <ac:spMkLst>
            <pc:docMk/>
            <pc:sldMk cId="4083143246" sldId="256"/>
            <ac:spMk id="4" creationId="{080F21E3-1BB6-D71C-9A83-44C3BA64DD1C}"/>
          </ac:spMkLst>
        </pc:spChg>
      </pc:sldChg>
    </pc:docChg>
  </pc:docChgLst>
  <pc:docChgLst>
    <pc:chgData name="Jay Bogardus" userId="f4e9cb4c-ecfc-4725-831c-1a17754b526a" providerId="ADAL" clId="{2B3012A7-DCF6-1E45-AA6C-9283BCB9E76C}"/>
    <pc:docChg chg="undo redo custSel addSld delSld modSld sldOrd">
      <pc:chgData name="Jay Bogardus" userId="f4e9cb4c-ecfc-4725-831c-1a17754b526a" providerId="ADAL" clId="{2B3012A7-DCF6-1E45-AA6C-9283BCB9E76C}" dt="2023-05-17T14:58:47.772" v="507" actId="20577"/>
      <pc:docMkLst>
        <pc:docMk/>
      </pc:docMkLst>
      <pc:sldChg chg="addSp delSp modSp new del mod ord">
        <pc:chgData name="Jay Bogardus" userId="f4e9cb4c-ecfc-4725-831c-1a17754b526a" providerId="ADAL" clId="{2B3012A7-DCF6-1E45-AA6C-9283BCB9E76C}" dt="2023-05-17T14:19:50.662" v="23" actId="2696"/>
        <pc:sldMkLst>
          <pc:docMk/>
          <pc:sldMk cId="2382260983" sldId="258"/>
        </pc:sldMkLst>
        <pc:spChg chg="add del mod">
          <ac:chgData name="Jay Bogardus" userId="f4e9cb4c-ecfc-4725-831c-1a17754b526a" providerId="ADAL" clId="{2B3012A7-DCF6-1E45-AA6C-9283BCB9E76C}" dt="2023-05-17T14:19:46.208" v="22" actId="21"/>
          <ac:spMkLst>
            <pc:docMk/>
            <pc:sldMk cId="2382260983" sldId="258"/>
            <ac:spMk id="2" creationId="{EBE047D2-1BE3-A6EA-A479-463C05745F38}"/>
          </ac:spMkLst>
        </pc:spChg>
      </pc:sldChg>
      <pc:sldChg chg="addSp delSp modSp new mod ord setBg">
        <pc:chgData name="Jay Bogardus" userId="f4e9cb4c-ecfc-4725-831c-1a17754b526a" providerId="ADAL" clId="{2B3012A7-DCF6-1E45-AA6C-9283BCB9E76C}" dt="2023-05-17T14:58:47.772" v="507" actId="20577"/>
        <pc:sldMkLst>
          <pc:docMk/>
          <pc:sldMk cId="4229873814" sldId="258"/>
        </pc:sldMkLst>
        <pc:spChg chg="add mod ord">
          <ac:chgData name="Jay Bogardus" userId="f4e9cb4c-ecfc-4725-831c-1a17754b526a" providerId="ADAL" clId="{2B3012A7-DCF6-1E45-AA6C-9283BCB9E76C}" dt="2023-05-17T14:58:47.772" v="507" actId="20577"/>
          <ac:spMkLst>
            <pc:docMk/>
            <pc:sldMk cId="4229873814" sldId="258"/>
            <ac:spMk id="2" creationId="{BD563B70-446D-2DE8-6D27-26974FE8FA61}"/>
          </ac:spMkLst>
        </pc:spChg>
        <pc:spChg chg="add del">
          <ac:chgData name="Jay Bogardus" userId="f4e9cb4c-ecfc-4725-831c-1a17754b526a" providerId="ADAL" clId="{2B3012A7-DCF6-1E45-AA6C-9283BCB9E76C}" dt="2023-05-17T14:31:01.538" v="40" actId="26606"/>
          <ac:spMkLst>
            <pc:docMk/>
            <pc:sldMk cId="4229873814" sldId="258"/>
            <ac:spMk id="6" creationId="{2EB492CD-616E-47F8-933B-5E2D952A0593}"/>
          </ac:spMkLst>
        </pc:spChg>
        <pc:spChg chg="add del">
          <ac:chgData name="Jay Bogardus" userId="f4e9cb4c-ecfc-4725-831c-1a17754b526a" providerId="ADAL" clId="{2B3012A7-DCF6-1E45-AA6C-9283BCB9E76C}" dt="2023-05-17T14:31:01.538" v="40" actId="26606"/>
          <ac:spMkLst>
            <pc:docMk/>
            <pc:sldMk cId="4229873814" sldId="258"/>
            <ac:spMk id="7" creationId="{59383CF9-23B5-4335-9B21-1791C4CF1C75}"/>
          </ac:spMkLst>
        </pc:spChg>
        <pc:spChg chg="add del">
          <ac:chgData name="Jay Bogardus" userId="f4e9cb4c-ecfc-4725-831c-1a17754b526a" providerId="ADAL" clId="{2B3012A7-DCF6-1E45-AA6C-9283BCB9E76C}" dt="2023-05-17T14:31:01.538" v="40" actId="26606"/>
          <ac:spMkLst>
            <pc:docMk/>
            <pc:sldMk cId="4229873814" sldId="258"/>
            <ac:spMk id="8" creationId="{0007FE00-9498-4706-B255-6437B0252C02}"/>
          </ac:spMkLst>
        </pc:spChg>
        <pc:spChg chg="add del">
          <ac:chgData name="Jay Bogardus" userId="f4e9cb4c-ecfc-4725-831c-1a17754b526a" providerId="ADAL" clId="{2B3012A7-DCF6-1E45-AA6C-9283BCB9E76C}" dt="2023-05-17T14:30:54.198" v="36" actId="26606"/>
          <ac:spMkLst>
            <pc:docMk/>
            <pc:sldMk cId="4229873814" sldId="258"/>
            <ac:spMk id="9" creationId="{8FC9BE17-9A7B-462D-AE50-3D8777387304}"/>
          </ac:spMkLst>
        </pc:spChg>
        <pc:spChg chg="add del">
          <ac:chgData name="Jay Bogardus" userId="f4e9cb4c-ecfc-4725-831c-1a17754b526a" providerId="ADAL" clId="{2B3012A7-DCF6-1E45-AA6C-9283BCB9E76C}" dt="2023-05-17T14:31:11.354" v="42" actId="26606"/>
          <ac:spMkLst>
            <pc:docMk/>
            <pc:sldMk cId="4229873814" sldId="258"/>
            <ac:spMk id="10" creationId="{8FC9BE17-9A7B-462D-AE50-3D8777387304}"/>
          </ac:spMkLst>
        </pc:spChg>
        <pc:spChg chg="add del">
          <ac:chgData name="Jay Bogardus" userId="f4e9cb4c-ecfc-4725-831c-1a17754b526a" providerId="ADAL" clId="{2B3012A7-DCF6-1E45-AA6C-9283BCB9E76C}" dt="2023-05-17T14:30:54.198" v="36" actId="26606"/>
          <ac:spMkLst>
            <pc:docMk/>
            <pc:sldMk cId="4229873814" sldId="258"/>
            <ac:spMk id="11" creationId="{3EBE8569-6AEC-4B8C-8D53-2DE337CDBA65}"/>
          </ac:spMkLst>
        </pc:spChg>
        <pc:spChg chg="add del">
          <ac:chgData name="Jay Bogardus" userId="f4e9cb4c-ecfc-4725-831c-1a17754b526a" providerId="ADAL" clId="{2B3012A7-DCF6-1E45-AA6C-9283BCB9E76C}" dt="2023-05-17T14:31:11.354" v="42" actId="26606"/>
          <ac:spMkLst>
            <pc:docMk/>
            <pc:sldMk cId="4229873814" sldId="258"/>
            <ac:spMk id="12" creationId="{3EBE8569-6AEC-4B8C-8D53-2DE337CDBA65}"/>
          </ac:spMkLst>
        </pc:spChg>
        <pc:spChg chg="add del">
          <ac:chgData name="Jay Bogardus" userId="f4e9cb4c-ecfc-4725-831c-1a17754b526a" providerId="ADAL" clId="{2B3012A7-DCF6-1E45-AA6C-9283BCB9E76C}" dt="2023-05-17T14:30:54.198" v="36" actId="26606"/>
          <ac:spMkLst>
            <pc:docMk/>
            <pc:sldMk cId="4229873814" sldId="258"/>
            <ac:spMk id="13" creationId="{55D4142C-5077-457F-A6AD-3FECFDB39685}"/>
          </ac:spMkLst>
        </pc:spChg>
        <pc:spChg chg="add del">
          <ac:chgData name="Jay Bogardus" userId="f4e9cb4c-ecfc-4725-831c-1a17754b526a" providerId="ADAL" clId="{2B3012A7-DCF6-1E45-AA6C-9283BCB9E76C}" dt="2023-05-17T14:31:11.354" v="42" actId="26606"/>
          <ac:spMkLst>
            <pc:docMk/>
            <pc:sldMk cId="4229873814" sldId="258"/>
            <ac:spMk id="14" creationId="{55D4142C-5077-457F-A6AD-3FECFDB39685}"/>
          </ac:spMkLst>
        </pc:spChg>
        <pc:spChg chg="add del">
          <ac:chgData name="Jay Bogardus" userId="f4e9cb4c-ecfc-4725-831c-1a17754b526a" providerId="ADAL" clId="{2B3012A7-DCF6-1E45-AA6C-9283BCB9E76C}" dt="2023-05-17T14:30:54.198" v="36" actId="26606"/>
          <ac:spMkLst>
            <pc:docMk/>
            <pc:sldMk cId="4229873814" sldId="258"/>
            <ac:spMk id="15" creationId="{7A5F0580-5EE9-419F-96EE-B6529EF6E7D0}"/>
          </ac:spMkLst>
        </pc:spChg>
        <pc:spChg chg="add del">
          <ac:chgData name="Jay Bogardus" userId="f4e9cb4c-ecfc-4725-831c-1a17754b526a" providerId="ADAL" clId="{2B3012A7-DCF6-1E45-AA6C-9283BCB9E76C}" dt="2023-05-17T14:31:11.354" v="42" actId="26606"/>
          <ac:spMkLst>
            <pc:docMk/>
            <pc:sldMk cId="4229873814" sldId="258"/>
            <ac:spMk id="16" creationId="{7A5F0580-5EE9-419F-96EE-B6529EF6E7D0}"/>
          </ac:spMkLst>
        </pc:spChg>
        <pc:spChg chg="add del">
          <ac:chgData name="Jay Bogardus" userId="f4e9cb4c-ecfc-4725-831c-1a17754b526a" providerId="ADAL" clId="{2B3012A7-DCF6-1E45-AA6C-9283BCB9E76C}" dt="2023-05-17T14:31:16.236" v="44" actId="26606"/>
          <ac:spMkLst>
            <pc:docMk/>
            <pc:sldMk cId="4229873814" sldId="258"/>
            <ac:spMk id="17" creationId="{26A515A1-4D80-430E-BE0A-71A290516A82}"/>
          </ac:spMkLst>
        </pc:spChg>
        <pc:spChg chg="add del">
          <ac:chgData name="Jay Bogardus" userId="f4e9cb4c-ecfc-4725-831c-1a17754b526a" providerId="ADAL" clId="{2B3012A7-DCF6-1E45-AA6C-9283BCB9E76C}" dt="2023-05-17T14:31:16.236" v="44" actId="26606"/>
          <ac:spMkLst>
            <pc:docMk/>
            <pc:sldMk cId="4229873814" sldId="258"/>
            <ac:spMk id="18" creationId="{0D7B6173-1D58-48E2-83CF-37350F315F75}"/>
          </ac:spMkLst>
        </pc:spChg>
        <pc:spChg chg="add del">
          <ac:chgData name="Jay Bogardus" userId="f4e9cb4c-ecfc-4725-831c-1a17754b526a" providerId="ADAL" clId="{2B3012A7-DCF6-1E45-AA6C-9283BCB9E76C}" dt="2023-05-17T14:31:16.236" v="44" actId="26606"/>
          <ac:spMkLst>
            <pc:docMk/>
            <pc:sldMk cId="4229873814" sldId="258"/>
            <ac:spMk id="19" creationId="{02EBFA83-D4DB-4CA0-B229-9E44634D7FE9}"/>
          </ac:spMkLst>
        </pc:spChg>
        <pc:spChg chg="add del">
          <ac:chgData name="Jay Bogardus" userId="f4e9cb4c-ecfc-4725-831c-1a17754b526a" providerId="ADAL" clId="{2B3012A7-DCF6-1E45-AA6C-9283BCB9E76C}" dt="2023-05-17T14:31:16.236" v="44" actId="26606"/>
          <ac:spMkLst>
            <pc:docMk/>
            <pc:sldMk cId="4229873814" sldId="258"/>
            <ac:spMk id="21" creationId="{21BDEC81-16A7-4451-B893-C15000083B77}"/>
          </ac:spMkLst>
        </pc:spChg>
        <pc:spChg chg="add mod">
          <ac:chgData name="Jay Bogardus" userId="f4e9cb4c-ecfc-4725-831c-1a17754b526a" providerId="ADAL" clId="{2B3012A7-DCF6-1E45-AA6C-9283BCB9E76C}" dt="2023-05-17T14:52:52.945" v="390" actId="1076"/>
          <ac:spMkLst>
            <pc:docMk/>
            <pc:sldMk cId="4229873814" sldId="258"/>
            <ac:spMk id="22" creationId="{FFD9B3AC-B648-A7FA-8B86-2B062A5E1E3D}"/>
          </ac:spMkLst>
        </pc:spChg>
        <pc:spChg chg="add del">
          <ac:chgData name="Jay Bogardus" userId="f4e9cb4c-ecfc-4725-831c-1a17754b526a" providerId="ADAL" clId="{2B3012A7-DCF6-1E45-AA6C-9283BCB9E76C}" dt="2023-05-17T14:31:31.856" v="46" actId="26606"/>
          <ac:spMkLst>
            <pc:docMk/>
            <pc:sldMk cId="4229873814" sldId="258"/>
            <ac:spMk id="23" creationId="{B1595A09-E336-4D1B-9B3A-06A2287A54E2}"/>
          </ac:spMkLst>
        </pc:spChg>
        <pc:spChg chg="add del">
          <ac:chgData name="Jay Bogardus" userId="f4e9cb4c-ecfc-4725-831c-1a17754b526a" providerId="ADAL" clId="{2B3012A7-DCF6-1E45-AA6C-9283BCB9E76C}" dt="2023-05-17T14:31:31.856" v="46" actId="26606"/>
          <ac:spMkLst>
            <pc:docMk/>
            <pc:sldMk cId="4229873814" sldId="258"/>
            <ac:spMk id="24" creationId="{3540989C-C7B8-473B-BF87-6F2DA6A90006}"/>
          </ac:spMkLst>
        </pc:spChg>
        <pc:spChg chg="add mod">
          <ac:chgData name="Jay Bogardus" userId="f4e9cb4c-ecfc-4725-831c-1a17754b526a" providerId="ADAL" clId="{2B3012A7-DCF6-1E45-AA6C-9283BCB9E76C}" dt="2023-05-17T14:56:11.092" v="417" actId="1076"/>
          <ac:spMkLst>
            <pc:docMk/>
            <pc:sldMk cId="4229873814" sldId="258"/>
            <ac:spMk id="28" creationId="{ED3DFEEC-2546-6343-9CA9-8351354AFAAF}"/>
          </ac:spMkLst>
        </pc:spChg>
        <pc:spChg chg="add del mod">
          <ac:chgData name="Jay Bogardus" userId="f4e9cb4c-ecfc-4725-831c-1a17754b526a" providerId="ADAL" clId="{2B3012A7-DCF6-1E45-AA6C-9283BCB9E76C}" dt="2023-05-17T14:52:25.534" v="384" actId="478"/>
          <ac:spMkLst>
            <pc:docMk/>
            <pc:sldMk cId="4229873814" sldId="258"/>
            <ac:spMk id="29" creationId="{252B3E57-4B3A-BD53-BC86-C5169B43696D}"/>
          </ac:spMkLst>
        </pc:spChg>
        <pc:spChg chg="add mod">
          <ac:chgData name="Jay Bogardus" userId="f4e9cb4c-ecfc-4725-831c-1a17754b526a" providerId="ADAL" clId="{2B3012A7-DCF6-1E45-AA6C-9283BCB9E76C}" dt="2023-05-17T14:56:11.092" v="417" actId="1076"/>
          <ac:spMkLst>
            <pc:docMk/>
            <pc:sldMk cId="4229873814" sldId="258"/>
            <ac:spMk id="30" creationId="{E7CB2737-75C9-2261-857C-32E006D85EE3}"/>
          </ac:spMkLst>
        </pc:spChg>
        <pc:spChg chg="add mod">
          <ac:chgData name="Jay Bogardus" userId="f4e9cb4c-ecfc-4725-831c-1a17754b526a" providerId="ADAL" clId="{2B3012A7-DCF6-1E45-AA6C-9283BCB9E76C}" dt="2023-05-17T14:56:11.092" v="417" actId="1076"/>
          <ac:spMkLst>
            <pc:docMk/>
            <pc:sldMk cId="4229873814" sldId="258"/>
            <ac:spMk id="31" creationId="{CA67F5BE-8CE3-136F-DD2C-46B8499AB334}"/>
          </ac:spMkLst>
        </pc:spChg>
        <pc:spChg chg="add del mod">
          <ac:chgData name="Jay Bogardus" userId="f4e9cb4c-ecfc-4725-831c-1a17754b526a" providerId="ADAL" clId="{2B3012A7-DCF6-1E45-AA6C-9283BCB9E76C}" dt="2023-05-17T14:55:15.602" v="404" actId="478"/>
          <ac:spMkLst>
            <pc:docMk/>
            <pc:sldMk cId="4229873814" sldId="258"/>
            <ac:spMk id="32" creationId="{9E83ADBE-730F-59C5-FC20-BB14668449CA}"/>
          </ac:spMkLst>
        </pc:spChg>
        <pc:spChg chg="add mod">
          <ac:chgData name="Jay Bogardus" userId="f4e9cb4c-ecfc-4725-831c-1a17754b526a" providerId="ADAL" clId="{2B3012A7-DCF6-1E45-AA6C-9283BCB9E76C}" dt="2023-05-17T14:56:11.092" v="417" actId="1076"/>
          <ac:spMkLst>
            <pc:docMk/>
            <pc:sldMk cId="4229873814" sldId="258"/>
            <ac:spMk id="33" creationId="{C9503F3E-D4EA-FC55-5027-4330FF7CE782}"/>
          </ac:spMkLst>
        </pc:spChg>
        <pc:grpChg chg="add mod">
          <ac:chgData name="Jay Bogardus" userId="f4e9cb4c-ecfc-4725-831c-1a17754b526a" providerId="ADAL" clId="{2B3012A7-DCF6-1E45-AA6C-9283BCB9E76C}" dt="2023-05-17T14:49:15.032" v="346" actId="164"/>
          <ac:grpSpMkLst>
            <pc:docMk/>
            <pc:sldMk cId="4229873814" sldId="258"/>
            <ac:grpSpMk id="27" creationId="{A97119C8-4D4C-B8E5-437F-E5A7860D5308}"/>
          </ac:grpSpMkLst>
        </pc:grpChg>
        <pc:picChg chg="add mod modCrop">
          <ac:chgData name="Jay Bogardus" userId="f4e9cb4c-ecfc-4725-831c-1a17754b526a" providerId="ADAL" clId="{2B3012A7-DCF6-1E45-AA6C-9283BCB9E76C}" dt="2023-05-17T14:50:04.446" v="355" actId="14100"/>
          <ac:picMkLst>
            <pc:docMk/>
            <pc:sldMk cId="4229873814" sldId="258"/>
            <ac:picMk id="4" creationId="{22BE7504-0F73-4CB2-5144-D81A455EE40B}"/>
          </ac:picMkLst>
        </pc:picChg>
        <pc:picChg chg="add del">
          <ac:chgData name="Jay Bogardus" userId="f4e9cb4c-ecfc-4725-831c-1a17754b526a" providerId="ADAL" clId="{2B3012A7-DCF6-1E45-AA6C-9283BCB9E76C}" dt="2023-05-17T14:31:16.236" v="44" actId="26606"/>
          <ac:picMkLst>
            <pc:docMk/>
            <pc:sldMk cId="4229873814" sldId="258"/>
            <ac:picMk id="20" creationId="{B0DAC8FB-A162-44E3-A606-C855A03A5B09}"/>
          </ac:picMkLst>
        </pc:picChg>
        <pc:picChg chg="add del mod">
          <ac:chgData name="Jay Bogardus" userId="f4e9cb4c-ecfc-4725-831c-1a17754b526a" providerId="ADAL" clId="{2B3012A7-DCF6-1E45-AA6C-9283BCB9E76C}" dt="2023-05-17T14:53:02.952" v="391" actId="14100"/>
          <ac:picMkLst>
            <pc:docMk/>
            <pc:sldMk cId="4229873814" sldId="258"/>
            <ac:picMk id="26" creationId="{0D6C300F-2F6A-B367-83AB-9AF97D9222A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E5366-D1C9-CC4C-A84C-6A1538715C6D}" type="datetimeFigureOut">
              <a:rPr lang="en-US" smtClean="0"/>
              <a:t>5/17/23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C8934-3BC4-8546-97F7-B3C25710E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0D5BAE-0504-C2F7-FCE6-9E72A56B60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0" t="665" r="-370" b="665"/>
          <a:stretch/>
        </p:blipFill>
        <p:spPr>
          <a:xfrm>
            <a:off x="-91440" y="0"/>
            <a:ext cx="1243584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1865352"/>
            <a:ext cx="5694946" cy="3130769"/>
          </a:xfrm>
        </p:spPr>
        <p:txBody>
          <a:bodyPr anchor="b">
            <a:normAutofit/>
          </a:bodyPr>
          <a:lstStyle>
            <a:lvl1pPr algn="r">
              <a:defRPr sz="5400" b="1">
                <a:solidFill>
                  <a:srgbClr val="FFDA27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5202238"/>
            <a:ext cx="5694946" cy="1655762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FDFD82-89D2-1F4B-FCF5-B466CDAE6B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8947" y="361921"/>
            <a:ext cx="4571998" cy="120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13462FD-6242-4F4B-AF93-9C3C5884C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5/17/23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5A9147D-DC56-684C-A23C-A9D29C61E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252EFE-A527-1F46-B353-FFBBC9E39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B5ADA29-29F4-5D45-9563-67F92E85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BBBB0095-2F5A-494C-8CA2-A6C4638EB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5/17/23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CDDB342-D2DD-6B40-AD2A-E7E523943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364086E-566C-E542-8E7A-FED0A4C7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6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5/17/23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1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5/17/23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5/17/23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5/17/23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5/17/23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5/17/23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23" y="1825625"/>
            <a:ext cx="11214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5/17/23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8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5E8D9-877A-284E-AF28-F1042FF97C0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7304" y="6330943"/>
            <a:ext cx="1105724" cy="3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3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8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usb drive&#10;&#10;Description automatically generated with medium confidence">
            <a:extLst>
              <a:ext uri="{FF2B5EF4-FFF2-40B4-BE49-F238E27FC236}">
                <a16:creationId xmlns:a16="http://schemas.microsoft.com/office/drawing/2014/main" id="{22BE7504-0F73-4CB2-5144-D81A455EE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3" b="6081"/>
          <a:stretch/>
        </p:blipFill>
        <p:spPr>
          <a:xfrm>
            <a:off x="5403745" y="4247910"/>
            <a:ext cx="6799830" cy="24799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FD9B3AC-B648-A7FA-8B86-2B062A5E1E3D}"/>
              </a:ext>
            </a:extLst>
          </p:cNvPr>
          <p:cNvSpPr txBox="1"/>
          <p:nvPr/>
        </p:nvSpPr>
        <p:spPr>
          <a:xfrm>
            <a:off x="441807" y="1666262"/>
            <a:ext cx="75331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en-US" sz="4000" dirty="0">
                <a:latin typeface="Franklin Gothic Medium" panose="020B0603020102020204" pitchFamily="34" charset="0"/>
              </a:rPr>
              <a:t>Bring your slide presentation on a USB drive to be connected to the session room laptop.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563B70-446D-2DE8-6D27-26974FE8FA61}"/>
              </a:ext>
            </a:extLst>
          </p:cNvPr>
          <p:cNvSpPr txBox="1"/>
          <p:nvPr/>
        </p:nvSpPr>
        <p:spPr>
          <a:xfrm>
            <a:off x="534407" y="3983584"/>
            <a:ext cx="629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If you are not able to use a USB drive, make alternate arrangements with your Session Chair. You will not be able to use your own laptop and must use the conference-provided laptop.</a:t>
            </a:r>
          </a:p>
          <a:p>
            <a:pPr rtl="0"/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  <a:p>
            <a:pPr rtl="0"/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Please delete this slide before you </a:t>
            </a:r>
          </a:p>
          <a:p>
            <a:pPr rtl="0"/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present at the meeting by selecting it </a:t>
            </a:r>
          </a:p>
          <a:p>
            <a:pPr rtl="0"/>
            <a:r>
              <a:rPr lang="en-US" sz="2000" b="1">
                <a:solidFill>
                  <a:schemeClr val="bg2">
                    <a:lumMod val="10000"/>
                  </a:schemeClr>
                </a:solidFill>
              </a:rPr>
              <a:t>on 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the left sidebar and clicking delete.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6C300F-2F6A-B367-83AB-9AF97D922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2116" y="1909111"/>
            <a:ext cx="2867580" cy="1696144"/>
          </a:xfrm>
          <a:prstGeom prst="rect">
            <a:avLst/>
          </a:prstGeom>
        </p:spPr>
      </p:pic>
      <p:sp>
        <p:nvSpPr>
          <p:cNvPr id="30" name="Pentagon 29">
            <a:extLst>
              <a:ext uri="{FF2B5EF4-FFF2-40B4-BE49-F238E27FC236}">
                <a16:creationId xmlns:a16="http://schemas.microsoft.com/office/drawing/2014/main" id="{E7CB2737-75C9-2261-857C-32E006D85EE3}"/>
              </a:ext>
            </a:extLst>
          </p:cNvPr>
          <p:cNvSpPr/>
          <p:nvPr/>
        </p:nvSpPr>
        <p:spPr>
          <a:xfrm>
            <a:off x="0" y="341907"/>
            <a:ext cx="4919241" cy="119219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3DFEEC-2546-6343-9CA9-8351354AFAAF}"/>
              </a:ext>
            </a:extLst>
          </p:cNvPr>
          <p:cNvSpPr txBox="1"/>
          <p:nvPr/>
        </p:nvSpPr>
        <p:spPr>
          <a:xfrm>
            <a:off x="441807" y="492379"/>
            <a:ext cx="5162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REMINDER: </a:t>
            </a:r>
          </a:p>
        </p:txBody>
      </p:sp>
      <p:sp>
        <p:nvSpPr>
          <p:cNvPr id="31" name="Chevron 30">
            <a:extLst>
              <a:ext uri="{FF2B5EF4-FFF2-40B4-BE49-F238E27FC236}">
                <a16:creationId xmlns:a16="http://schemas.microsoft.com/office/drawing/2014/main" id="{CA67F5BE-8CE3-136F-DD2C-46B8499AB334}"/>
              </a:ext>
            </a:extLst>
          </p:cNvPr>
          <p:cNvSpPr/>
          <p:nvPr/>
        </p:nvSpPr>
        <p:spPr>
          <a:xfrm>
            <a:off x="4815068" y="341907"/>
            <a:ext cx="1099595" cy="1192192"/>
          </a:xfrm>
          <a:prstGeom prst="chevron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hevron 32">
            <a:extLst>
              <a:ext uri="{FF2B5EF4-FFF2-40B4-BE49-F238E27FC236}">
                <a16:creationId xmlns:a16="http://schemas.microsoft.com/office/drawing/2014/main" id="{C9503F3E-D4EA-FC55-5027-4330FF7CE782}"/>
              </a:ext>
            </a:extLst>
          </p:cNvPr>
          <p:cNvSpPr/>
          <p:nvPr/>
        </p:nvSpPr>
        <p:spPr>
          <a:xfrm>
            <a:off x="5729468" y="341907"/>
            <a:ext cx="1099595" cy="1192192"/>
          </a:xfrm>
          <a:prstGeom prst="chevron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1222" y="1780674"/>
            <a:ext cx="5197642" cy="2748724"/>
          </a:xfrm>
        </p:spPr>
        <p:txBody>
          <a:bodyPr>
            <a:normAutofit/>
          </a:bodyPr>
          <a:lstStyle/>
          <a:p>
            <a:r>
              <a:rPr lang="en-US" dirty="0"/>
              <a:t>Title of </a:t>
            </a:r>
            <a:br>
              <a:rPr lang="en-US" dirty="0"/>
            </a:br>
            <a:r>
              <a:rPr lang="en-US" dirty="0"/>
              <a:t>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4529398"/>
            <a:ext cx="5662863" cy="1119280"/>
          </a:xfrm>
        </p:spPr>
        <p:txBody>
          <a:bodyPr/>
          <a:lstStyle/>
          <a:p>
            <a:r>
              <a:rPr lang="en-US" dirty="0"/>
              <a:t>Name of Presenter</a:t>
            </a:r>
          </a:p>
          <a:p>
            <a:r>
              <a:rPr lang="en-US" dirty="0"/>
              <a:t>Title of Presenter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9776001" y="5827473"/>
            <a:ext cx="1845331" cy="7681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Place logo </a:t>
            </a:r>
            <a:br>
              <a:rPr lang="en-US" sz="1400" dirty="0"/>
            </a:br>
            <a:r>
              <a:rPr lang="en-US" sz="1400" dirty="0"/>
              <a:t>or company name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0F21E3-1BB6-D71C-9A83-44C3BA64DD1C}"/>
              </a:ext>
            </a:extLst>
          </p:cNvPr>
          <p:cNvSpPr txBox="1"/>
          <p:nvPr/>
        </p:nvSpPr>
        <p:spPr>
          <a:xfrm>
            <a:off x="368605" y="5887717"/>
            <a:ext cx="7115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D39F10"/>
                </a:solidFill>
                <a:effectLst/>
                <a:latin typeface="Franklin Gothic Medium" panose="020B0603020102020204" pitchFamily="34" charset="0"/>
              </a:rPr>
              <a:t>FAILURE IS NOT AN OPTION.</a:t>
            </a:r>
            <a:endParaRPr lang="en-US" sz="4000" dirty="0">
              <a:solidFill>
                <a:srgbClr val="D39F10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1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</p:spPr>
        <p:txBody>
          <a:bodyPr/>
          <a:lstStyle/>
          <a:p>
            <a:r>
              <a:rPr lang="en-US" dirty="0"/>
              <a:t>Text Slide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8143" y="5992481"/>
            <a:ext cx="1534722" cy="6388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Place logo </a:t>
            </a:r>
            <a:br>
              <a:rPr lang="en-US" sz="1200" dirty="0"/>
            </a:br>
            <a:r>
              <a:rPr lang="en-US" sz="12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6231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NS 16x9_02_ NEW">
  <a:themeElements>
    <a:clrScheme name="ANS_2017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ANS 16x9_02_ NEW</Template>
  <TotalTime>264</TotalTime>
  <Words>124</Words>
  <Application>Microsoft Macintosh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Franklin Gothic Medium</vt:lpstr>
      <vt:lpstr>Wingdings</vt:lpstr>
      <vt:lpstr>ANS 16x9_02_ NEW</vt:lpstr>
      <vt:lpstr>PowerPoint Presentation</vt:lpstr>
      <vt:lpstr>Title of  Presentation</vt:lpstr>
      <vt:lpstr>Text Slide Sample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Gravley</dc:creator>
  <cp:lastModifiedBy>Jay Bogardus</cp:lastModifiedBy>
  <cp:revision>31</cp:revision>
  <dcterms:created xsi:type="dcterms:W3CDTF">2017-01-30T20:04:56Z</dcterms:created>
  <dcterms:modified xsi:type="dcterms:W3CDTF">2023-05-17T14:58:51Z</dcterms:modified>
</cp:coreProperties>
</file>