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4"/>
    <a:srgbClr val="0034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B47581-73F4-9F4C-82C8-7C4E8E390CE2}" v="1" dt="2023-06-02T14:55:44.8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63" autoAdjust="0"/>
    <p:restoredTop sz="96190"/>
  </p:normalViewPr>
  <p:slideViewPr>
    <p:cSldViewPr snapToGrid="0">
      <p:cViewPr varScale="1">
        <p:scale>
          <a:sx n="123" d="100"/>
          <a:sy n="123" d="100"/>
        </p:scale>
        <p:origin x="912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2A3EBFC4-3CB8-9E4A-B9EE-39A4DD573201}"/>
    <pc:docChg chg="modSld modMainMaster">
      <pc:chgData name="Jay Bogardus" userId="f4e9cb4c-ecfc-4725-831c-1a17754b526a" providerId="ADAL" clId="{2A3EBFC4-3CB8-9E4A-B9EE-39A4DD573201}" dt="2023-02-23T21:13:10.494" v="12" actId="20577"/>
      <pc:docMkLst>
        <pc:docMk/>
      </pc:docMkLst>
      <pc:sldChg chg="modSp mod">
        <pc:chgData name="Jay Bogardus" userId="f4e9cb4c-ecfc-4725-831c-1a17754b526a" providerId="ADAL" clId="{2A3EBFC4-3CB8-9E4A-B9EE-39A4DD573201}" dt="2023-02-23T21:13:10.494" v="12" actId="20577"/>
        <pc:sldMkLst>
          <pc:docMk/>
          <pc:sldMk cId="0" sldId="256"/>
        </pc:sldMkLst>
        <pc:spChg chg="mod">
          <ac:chgData name="Jay Bogardus" userId="f4e9cb4c-ecfc-4725-831c-1a17754b526a" providerId="ADAL" clId="{2A3EBFC4-3CB8-9E4A-B9EE-39A4DD573201}" dt="2023-02-23T21:13:10.494" v="12" actId="20577"/>
          <ac:spMkLst>
            <pc:docMk/>
            <pc:sldMk cId="0" sldId="256"/>
            <ac:spMk id="13313" creationId="{5748905B-EC7E-E190-5F87-EFD0C391541D}"/>
          </ac:spMkLst>
        </pc:spChg>
        <pc:picChg chg="mod">
          <ac:chgData name="Jay Bogardus" userId="f4e9cb4c-ecfc-4725-831c-1a17754b526a" providerId="ADAL" clId="{2A3EBFC4-3CB8-9E4A-B9EE-39A4DD573201}" dt="2023-02-23T21:10:53.918" v="2" actId="14826"/>
          <ac:picMkLst>
            <pc:docMk/>
            <pc:sldMk cId="0" sldId="256"/>
            <ac:picMk id="13317" creationId="{C05BFB63-ADEF-B7BE-06AC-7CD3E6FD4FAA}"/>
          </ac:picMkLst>
        </pc:picChg>
      </pc:sldChg>
      <pc:sldChg chg="modSp mod">
        <pc:chgData name="Jay Bogardus" userId="f4e9cb4c-ecfc-4725-831c-1a17754b526a" providerId="ADAL" clId="{2A3EBFC4-3CB8-9E4A-B9EE-39A4DD573201}" dt="2023-02-23T21:12:58.483" v="10" actId="12"/>
        <pc:sldMkLst>
          <pc:docMk/>
          <pc:sldMk cId="0" sldId="257"/>
        </pc:sldMkLst>
        <pc:spChg chg="mod">
          <ac:chgData name="Jay Bogardus" userId="f4e9cb4c-ecfc-4725-831c-1a17754b526a" providerId="ADAL" clId="{2A3EBFC4-3CB8-9E4A-B9EE-39A4DD573201}" dt="2023-02-23T21:12:35.170" v="9" actId="207"/>
          <ac:spMkLst>
            <pc:docMk/>
            <pc:sldMk cId="0" sldId="257"/>
            <ac:spMk id="14337" creationId="{710EA220-36F6-B4B9-93D2-4DD46B587589}"/>
          </ac:spMkLst>
        </pc:spChg>
        <pc:spChg chg="mod">
          <ac:chgData name="Jay Bogardus" userId="f4e9cb4c-ecfc-4725-831c-1a17754b526a" providerId="ADAL" clId="{2A3EBFC4-3CB8-9E4A-B9EE-39A4DD573201}" dt="2023-02-23T21:12:58.483" v="10" actId="12"/>
          <ac:spMkLst>
            <pc:docMk/>
            <pc:sldMk cId="0" sldId="257"/>
            <ac:spMk id="14338" creationId="{ACFF5275-3C0E-2E8A-033D-D8C765FA94A4}"/>
          </ac:spMkLst>
        </pc:spChg>
      </pc:sldChg>
      <pc:sldMasterChg chg="modSldLayout">
        <pc:chgData name="Jay Bogardus" userId="f4e9cb4c-ecfc-4725-831c-1a17754b526a" providerId="ADAL" clId="{2A3EBFC4-3CB8-9E4A-B9EE-39A4DD573201}" dt="2023-02-23T21:09:57.607" v="1" actId="207"/>
        <pc:sldMasterMkLst>
          <pc:docMk/>
          <pc:sldMasterMk cId="0" sldId="2147483660"/>
        </pc:sldMasterMkLst>
        <pc:sldLayoutChg chg="modSp">
          <pc:chgData name="Jay Bogardus" userId="f4e9cb4c-ecfc-4725-831c-1a17754b526a" providerId="ADAL" clId="{2A3EBFC4-3CB8-9E4A-B9EE-39A4DD573201}" dt="2023-02-23T21:09:57.607" v="1" actId="207"/>
          <pc:sldLayoutMkLst>
            <pc:docMk/>
            <pc:sldMasterMk cId="0" sldId="2147483660"/>
            <pc:sldLayoutMk cId="3404848532" sldId="2147483774"/>
          </pc:sldLayoutMkLst>
          <pc:spChg chg="mod">
            <ac:chgData name="Jay Bogardus" userId="f4e9cb4c-ecfc-4725-831c-1a17754b526a" providerId="ADAL" clId="{2A3EBFC4-3CB8-9E4A-B9EE-39A4DD573201}" dt="2023-02-23T21:09:57.607" v="1" actId="207"/>
            <ac:spMkLst>
              <pc:docMk/>
              <pc:sldMasterMk cId="0" sldId="2147483660"/>
              <pc:sldLayoutMk cId="3404848532" sldId="2147483774"/>
              <ac:spMk id="2" creationId="{00000000-0000-0000-0000-000000000000}"/>
            </ac:spMkLst>
          </pc:spChg>
          <pc:picChg chg="mod">
            <ac:chgData name="Jay Bogardus" userId="f4e9cb4c-ecfc-4725-831c-1a17754b526a" providerId="ADAL" clId="{2A3EBFC4-3CB8-9E4A-B9EE-39A4DD573201}" dt="2023-02-23T21:09:44.784" v="0" actId="14826"/>
            <ac:picMkLst>
              <pc:docMk/>
              <pc:sldMasterMk cId="0" sldId="2147483660"/>
              <pc:sldLayoutMk cId="3404848532" sldId="2147483774"/>
              <ac:picMk id="16" creationId="{0A6E672B-AF0B-4D24-7232-A6EED4903102}"/>
            </ac:picMkLst>
          </pc:picChg>
        </pc:sldLayoutChg>
      </pc:sldMasterChg>
    </pc:docChg>
  </pc:docChgLst>
  <pc:docChgLst>
    <pc:chgData name="Jay Bogardus" userId="f4e9cb4c-ecfc-4725-831c-1a17754b526a" providerId="ADAL" clId="{9EB47581-73F4-9F4C-82C8-7C4E8E390CE2}"/>
    <pc:docChg chg="addSld modSld">
      <pc:chgData name="Jay Bogardus" userId="f4e9cb4c-ecfc-4725-831c-1a17754b526a" providerId="ADAL" clId="{9EB47581-73F4-9F4C-82C8-7C4E8E390CE2}" dt="2023-06-02T14:55:44.888" v="0"/>
      <pc:docMkLst>
        <pc:docMk/>
      </pc:docMkLst>
      <pc:sldChg chg="add">
        <pc:chgData name="Jay Bogardus" userId="f4e9cb4c-ecfc-4725-831c-1a17754b526a" providerId="ADAL" clId="{9EB47581-73F4-9F4C-82C8-7C4E8E390CE2}" dt="2023-06-02T14:55:44.888" v="0"/>
        <pc:sldMkLst>
          <pc:docMk/>
          <pc:sldMk cId="4229873814" sldId="25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54E4F3-C872-194E-9513-3135DF2C480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217E53-149A-7036-FE50-8EBED2E8001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913DF7-CB3C-3E43-93CB-ED361A63109F}" type="datetimeFigureOut">
              <a:rPr lang="en-US"/>
              <a:pPr>
                <a:defRPr/>
              </a:pPr>
              <a:t>6/2/23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458CF48-2AA5-D49A-E212-F585A3F1E6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33A3C7C-E027-05F2-EED4-E92807989C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161E2E-9EA9-1C9E-F040-CB23A4938A6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12DC4A-09BE-B31C-FEA8-1097E91E5E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4325FBF-4DDA-2640-8966-890E7321B7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A6E672B-AF0B-4D24-7232-A6EED49031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1340" y="4789344"/>
            <a:ext cx="6778965" cy="196764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2">
                    <a:lumMod val="1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1340" y="239234"/>
            <a:ext cx="6778965" cy="4209867"/>
          </a:xfrm>
        </p:spPr>
        <p:txBody>
          <a:bodyPr anchor="b">
            <a:normAutofit/>
          </a:bodyPr>
          <a:lstStyle>
            <a:lvl1pPr algn="ctr">
              <a:defRPr sz="6000" b="1">
                <a:solidFill>
                  <a:srgbClr val="003493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04848532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80993-399C-4B35-AD0E-C30DBB4CE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5C1BE-655D-7949-9652-2E0C58EA4BC2}" type="datetimeFigureOut">
              <a:rPr lang="en-US"/>
              <a:pPr>
                <a:defRPr/>
              </a:pPr>
              <a:t>6/2/23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0B4A2D-52AE-83E7-1F76-9A0DCFFA1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DB06AD-D4B4-27BB-02EA-A50090B93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2B6EC-2967-6A4F-8A47-03070EE459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202254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2BC3F9-140D-71D1-E68F-9DF7214FA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BD65B-E852-FC45-84FE-FF511E95B2CC}" type="datetimeFigureOut">
              <a:rPr lang="en-US"/>
              <a:pPr>
                <a:defRPr/>
              </a:pPr>
              <a:t>6/2/23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92E2B-B7FE-2814-6BB7-7C7D2E9B8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23395-1E89-55B1-2FC2-B8D4A1585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401C2-6298-FD43-B2DF-DA279138D7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11552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970639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2EE1D0-DB13-0A58-A398-94695439E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7D898-8C20-3E40-AD5E-9E1072A239EF}" type="datetimeFigureOut">
              <a:rPr lang="en-US"/>
              <a:pPr>
                <a:defRPr/>
              </a:pPr>
              <a:t>6/2/23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21E159-1219-7489-B93A-0778D5DDD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A2F97-5748-C7ED-2349-4A0A45703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ADA98-C09F-2F4C-8B0A-BB592CF157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158606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D2C48F4-2F45-25F7-6623-EE8558D88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B1228-C485-A64D-A63B-F22604218E67}" type="datetimeFigureOut">
              <a:rPr lang="en-US"/>
              <a:pPr>
                <a:defRPr/>
              </a:pPr>
              <a:t>6/2/23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29D1893-D647-7B64-9E8C-084F8A762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950331-478F-BE94-18B5-102B067F4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6FEE-DC3F-034B-8FF4-27A3A80C3A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442387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A7F4E27-25F5-BAAB-82A0-11EC860EE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0B7BF-A0D7-5C45-8B0E-7AF6EA951A59}" type="datetimeFigureOut">
              <a:rPr lang="en-US"/>
              <a:pPr>
                <a:defRPr/>
              </a:pPr>
              <a:t>6/2/23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BD82316-8DB9-123F-7763-A9B53FE04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6875965-EA0A-9DD1-25B6-CBDD623CC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35DAC8-66BA-2442-A97D-5062092676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44798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F8051BD-D2AC-683A-EF6D-AAFB69F1E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C3C6C-238B-AF4D-97E9-9510C38CF0F1}" type="datetimeFigureOut">
              <a:rPr lang="en-US"/>
              <a:pPr>
                <a:defRPr/>
              </a:pPr>
              <a:t>6/2/23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AAD88DF-BD80-A487-59C6-FDD22318E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C543B1F-CD8E-837E-DFC9-A317FA745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91B1-3004-244E-9205-1956A4AAF1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566042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520E72B-A266-F267-A542-F3C9A1D1E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43BDB-FF4B-D94F-B408-34E4483FF524}" type="datetimeFigureOut">
              <a:rPr lang="en-US"/>
              <a:pPr>
                <a:defRPr/>
              </a:pPr>
              <a:t>6/2/23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9761E07-3479-ADD1-E11E-B5AB0B284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74188A-B4A7-CEB6-F325-9123420B7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947D5-416E-3C4A-8EAA-E538820695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305928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43C8C52-2941-5533-B463-AD0D6FF05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CBF81-ABAC-3646-A651-DD84156826AF}" type="datetimeFigureOut">
              <a:rPr lang="en-US"/>
              <a:pPr>
                <a:defRPr/>
              </a:pPr>
              <a:t>6/2/23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B1D5B6D-E533-3E15-658A-5C21FA6DB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8B07F94-551D-D8F4-A01F-7B2C0C8BC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C21AC-8D4B-1248-8FBA-0AF7155461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75034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C134B59-352D-81BC-87C9-AB22D5400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76ED5-ABA0-6F48-9E89-D7A5B6311C3C}" type="datetimeFigureOut">
              <a:rPr lang="en-US"/>
              <a:pPr>
                <a:defRPr/>
              </a:pPr>
              <a:t>6/2/23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908B05B-82FB-522E-045C-9C1AFDA67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2DB8219-4F91-168F-26E7-132458380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277C0-8601-4F4D-AB04-FCB80A27F4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686867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>
            <a:extLst>
              <a:ext uri="{FF2B5EF4-FFF2-40B4-BE49-F238E27FC236}">
                <a16:creationId xmlns:a16="http://schemas.microsoft.com/office/drawing/2014/main" id="{A27D6E4D-5396-186F-39FD-C35E0A0B4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288" y="6302375"/>
            <a:ext cx="120491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65E3E4BD-81CE-8524-922B-95EC405B38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98475" y="365125"/>
            <a:ext cx="112141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3021357B-49C3-4E3B-2F2E-5BF9476A63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8475" y="1825625"/>
            <a:ext cx="112141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6E6913-60EA-30F9-E5EA-AD815B3D39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5DA5EEB2-3A62-E345-9DD9-A77D36269EC2}" type="datetimeFigureOut">
              <a:rPr lang="en-US"/>
              <a:pPr>
                <a:defRPr/>
              </a:pPr>
              <a:t>6/2/23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EE6E5-7BC4-7985-7FE6-5603B1F573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E32DB3-6090-DEF5-FCBE-718575B2EC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08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CA0BE8E-3D14-3B48-85C5-AA9E2C2466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ransition spd="med">
    <p:fade/>
  </p:transition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kern="1200">
          <a:solidFill>
            <a:srgbClr val="163B4B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lang="en-US" sz="2800" kern="1200" dirty="0">
          <a:solidFill>
            <a:srgbClr val="000000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en-US" sz="2400" kern="1200" dirty="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en-US" sz="2000" kern="1200" dirty="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/>
            <a:r>
              <a:rPr lang="en-US" sz="4000" dirty="0">
                <a:latin typeface="Franklin Gothic Medium" panose="020B0603020102020204" pitchFamily="34" charset="0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If you are not able to use a USB drive, make alternate arrangements with your Session Chair. You will not be able to use your own laptop </a:t>
            </a:r>
            <a:r>
              <a:rPr lang="en-US" sz="2000">
                <a:solidFill>
                  <a:schemeClr val="bg2">
                    <a:lumMod val="10000"/>
                  </a:schemeClr>
                </a:solidFill>
              </a:rPr>
              <a:t>and need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to use the conference-provided laptop.</a:t>
            </a:r>
          </a:p>
          <a:p>
            <a:pPr rtl="0"/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Please delete this slide before you </a:t>
            </a: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present at the meeting by selecting it </a:t>
            </a: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>
            <a:extLst>
              <a:ext uri="{FF2B5EF4-FFF2-40B4-BE49-F238E27FC236}">
                <a16:creationId xmlns:a16="http://schemas.microsoft.com/office/drawing/2014/main" id="{5748905B-EC7E-E190-5F87-EFD0C391541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018567" y="1146535"/>
            <a:ext cx="7173433" cy="2951680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rgbClr val="004C94"/>
                </a:solidFill>
              </a:rPr>
              <a:t>Title of Presentation</a:t>
            </a:r>
          </a:p>
        </p:txBody>
      </p:sp>
      <p:sp>
        <p:nvSpPr>
          <p:cNvPr id="13314" name="Subtitle 2">
            <a:extLst>
              <a:ext uri="{FF2B5EF4-FFF2-40B4-BE49-F238E27FC236}">
                <a16:creationId xmlns:a16="http://schemas.microsoft.com/office/drawing/2014/main" id="{E7184B53-2651-C27D-6624-0546550D058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408102" y="4098215"/>
            <a:ext cx="6363137" cy="1303125"/>
          </a:xfrm>
        </p:spPr>
        <p:txBody>
          <a:bodyPr anchor="t">
            <a:normAutofit/>
          </a:bodyPr>
          <a:lstStyle/>
          <a:p>
            <a:pPr eaLnBrk="1" hangingPunct="1">
              <a:defRPr/>
            </a:pPr>
            <a:r>
              <a:rPr altLang="en-US" sz="2400" dirty="0"/>
              <a:t>Name of Presenter </a:t>
            </a:r>
          </a:p>
          <a:p>
            <a:pPr eaLnBrk="1" hangingPunct="1">
              <a:defRPr/>
            </a:pPr>
            <a:r>
              <a:rPr altLang="en-US" sz="2000" i="1" dirty="0"/>
              <a:t>Title of Presenter</a:t>
            </a:r>
            <a:endParaRPr altLang="en-US" sz="2400" i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1EA315-7ECF-ACF3-7350-ADA488484BD6}"/>
              </a:ext>
            </a:extLst>
          </p:cNvPr>
          <p:cNvSpPr/>
          <p:nvPr/>
        </p:nvSpPr>
        <p:spPr>
          <a:xfrm>
            <a:off x="9811489" y="5654675"/>
            <a:ext cx="1844675" cy="7683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  <p:pic>
        <p:nvPicPr>
          <p:cNvPr id="13317" name="Picture 8">
            <a:extLst>
              <a:ext uri="{FF2B5EF4-FFF2-40B4-BE49-F238E27FC236}">
                <a16:creationId xmlns:a16="http://schemas.microsoft.com/office/drawing/2014/main" id="{C05BFB63-ADEF-B7BE-06AC-7CD3E6FD4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518317" y="434975"/>
            <a:ext cx="1316954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710EA220-36F6-B4B9-93D2-4DD46B5875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4C94"/>
                </a:solidFill>
              </a:rPr>
              <a:t>Text Slide Sample</a:t>
            </a:r>
          </a:p>
        </p:txBody>
      </p:sp>
      <p:sp>
        <p:nvSpPr>
          <p:cNvPr id="14338" name="Content Placeholder 2">
            <a:extLst>
              <a:ext uri="{FF2B5EF4-FFF2-40B4-BE49-F238E27FC236}">
                <a16:creationId xmlns:a16="http://schemas.microsoft.com/office/drawing/2014/main" id="{ACFF5275-3C0E-2E8A-033D-D8C765FA94A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rgbClr val="004C94"/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rgbClr val="004C94"/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rgbClr val="004C94"/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rgbClr val="004C94"/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rgbClr val="004C94"/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rgbClr val="81BC00"/>
              </a:buClr>
            </a:pPr>
            <a:endParaRPr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C68D15-34AE-2912-2161-49A6FC197B66}"/>
              </a:ext>
            </a:extLst>
          </p:cNvPr>
          <p:cNvSpPr/>
          <p:nvPr/>
        </p:nvSpPr>
        <p:spPr>
          <a:xfrm>
            <a:off x="417513" y="5992813"/>
            <a:ext cx="1535112" cy="6381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ANS 16x9_02_ NEW">
  <a:themeElements>
    <a:clrScheme name="Custom 2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592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Franklin Gothic Medium</vt:lpstr>
      <vt:lpstr>Wingdings</vt:lpstr>
      <vt:lpstr>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42</cp:revision>
  <dcterms:created xsi:type="dcterms:W3CDTF">2017-01-30T20:04:56Z</dcterms:created>
  <dcterms:modified xsi:type="dcterms:W3CDTF">2023-06-02T14:55:47Z</dcterms:modified>
</cp:coreProperties>
</file>