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4"/>
    <a:srgbClr val="00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47581-73F4-9F4C-82C8-7C4E8E390CE2}" v="1" dt="2023-06-02T14:55:44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6190"/>
  </p:normalViewPr>
  <p:slideViewPr>
    <p:cSldViewPr snapToGrid="0">
      <p:cViewPr varScale="1">
        <p:scale>
          <a:sx n="123" d="100"/>
          <a:sy n="123" d="100"/>
        </p:scale>
        <p:origin x="9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2A3EBFC4-3CB8-9E4A-B9EE-39A4DD573201}"/>
    <pc:docChg chg="modSld modMainMaster">
      <pc:chgData name="Jay Bogardus" userId="f4e9cb4c-ecfc-4725-831c-1a17754b526a" providerId="ADAL" clId="{2A3EBFC4-3CB8-9E4A-B9EE-39A4DD573201}" dt="2023-02-23T21:13:10.494" v="12" actId="20577"/>
      <pc:docMkLst>
        <pc:docMk/>
      </pc:docMkLst>
      <pc:sldChg chg="modSp mod">
        <pc:chgData name="Jay Bogardus" userId="f4e9cb4c-ecfc-4725-831c-1a17754b526a" providerId="ADAL" clId="{2A3EBFC4-3CB8-9E4A-B9EE-39A4DD573201}" dt="2023-02-23T21:13:10.494" v="12" actId="20577"/>
        <pc:sldMkLst>
          <pc:docMk/>
          <pc:sldMk cId="0" sldId="256"/>
        </pc:sldMkLst>
        <pc:spChg chg="mod">
          <ac:chgData name="Jay Bogardus" userId="f4e9cb4c-ecfc-4725-831c-1a17754b526a" providerId="ADAL" clId="{2A3EBFC4-3CB8-9E4A-B9EE-39A4DD573201}" dt="2023-02-23T21:13:10.494" v="12" actId="20577"/>
          <ac:spMkLst>
            <pc:docMk/>
            <pc:sldMk cId="0" sldId="256"/>
            <ac:spMk id="13313" creationId="{5748905B-EC7E-E190-5F87-EFD0C391541D}"/>
          </ac:spMkLst>
        </pc:spChg>
        <pc:picChg chg="mod">
          <ac:chgData name="Jay Bogardus" userId="f4e9cb4c-ecfc-4725-831c-1a17754b526a" providerId="ADAL" clId="{2A3EBFC4-3CB8-9E4A-B9EE-39A4DD573201}" dt="2023-02-23T21:10:53.918" v="2" actId="14826"/>
          <ac:picMkLst>
            <pc:docMk/>
            <pc:sldMk cId="0" sldId="256"/>
            <ac:picMk id="13317" creationId="{C05BFB63-ADEF-B7BE-06AC-7CD3E6FD4FAA}"/>
          </ac:picMkLst>
        </pc:picChg>
      </pc:sldChg>
      <pc:sldChg chg="modSp mod">
        <pc:chgData name="Jay Bogardus" userId="f4e9cb4c-ecfc-4725-831c-1a17754b526a" providerId="ADAL" clId="{2A3EBFC4-3CB8-9E4A-B9EE-39A4DD573201}" dt="2023-02-23T21:12:58.483" v="10" actId="12"/>
        <pc:sldMkLst>
          <pc:docMk/>
          <pc:sldMk cId="0" sldId="257"/>
        </pc:sldMkLst>
        <pc:spChg chg="mod">
          <ac:chgData name="Jay Bogardus" userId="f4e9cb4c-ecfc-4725-831c-1a17754b526a" providerId="ADAL" clId="{2A3EBFC4-3CB8-9E4A-B9EE-39A4DD573201}" dt="2023-02-23T21:12:35.170" v="9" actId="207"/>
          <ac:spMkLst>
            <pc:docMk/>
            <pc:sldMk cId="0" sldId="257"/>
            <ac:spMk id="14337" creationId="{710EA220-36F6-B4B9-93D2-4DD46B587589}"/>
          </ac:spMkLst>
        </pc:spChg>
        <pc:spChg chg="mod">
          <ac:chgData name="Jay Bogardus" userId="f4e9cb4c-ecfc-4725-831c-1a17754b526a" providerId="ADAL" clId="{2A3EBFC4-3CB8-9E4A-B9EE-39A4DD573201}" dt="2023-02-23T21:12:58.483" v="10" actId="12"/>
          <ac:spMkLst>
            <pc:docMk/>
            <pc:sldMk cId="0" sldId="257"/>
            <ac:spMk id="14338" creationId="{ACFF5275-3C0E-2E8A-033D-D8C765FA94A4}"/>
          </ac:spMkLst>
        </pc:spChg>
      </pc:sldChg>
      <pc:sldMasterChg chg="modSldLayout">
        <pc:chgData name="Jay Bogardus" userId="f4e9cb4c-ecfc-4725-831c-1a17754b526a" providerId="ADAL" clId="{2A3EBFC4-3CB8-9E4A-B9EE-39A4DD573201}" dt="2023-02-23T21:09:57.607" v="1" actId="207"/>
        <pc:sldMasterMkLst>
          <pc:docMk/>
          <pc:sldMasterMk cId="0" sldId="2147483660"/>
        </pc:sldMasterMkLst>
        <pc:sldLayoutChg chg="modSp">
          <pc:chgData name="Jay Bogardus" userId="f4e9cb4c-ecfc-4725-831c-1a17754b526a" providerId="ADAL" clId="{2A3EBFC4-3CB8-9E4A-B9EE-39A4DD573201}" dt="2023-02-23T21:09:57.607" v="1" actId="207"/>
          <pc:sldLayoutMkLst>
            <pc:docMk/>
            <pc:sldMasterMk cId="0" sldId="2147483660"/>
            <pc:sldLayoutMk cId="3404848532" sldId="2147483774"/>
          </pc:sldLayoutMkLst>
          <pc:spChg chg="mod">
            <ac:chgData name="Jay Bogardus" userId="f4e9cb4c-ecfc-4725-831c-1a17754b526a" providerId="ADAL" clId="{2A3EBFC4-3CB8-9E4A-B9EE-39A4DD573201}" dt="2023-02-23T21:09:57.607" v="1" actId="207"/>
            <ac:spMkLst>
              <pc:docMk/>
              <pc:sldMasterMk cId="0" sldId="2147483660"/>
              <pc:sldLayoutMk cId="3404848532" sldId="2147483774"/>
              <ac:spMk id="2" creationId="{00000000-0000-0000-0000-000000000000}"/>
            </ac:spMkLst>
          </pc:spChg>
          <pc:picChg chg="mod">
            <ac:chgData name="Jay Bogardus" userId="f4e9cb4c-ecfc-4725-831c-1a17754b526a" providerId="ADAL" clId="{2A3EBFC4-3CB8-9E4A-B9EE-39A4DD573201}" dt="2023-02-23T21:09:44.784" v="0" actId="14826"/>
            <ac:picMkLst>
              <pc:docMk/>
              <pc:sldMasterMk cId="0" sldId="2147483660"/>
              <pc:sldLayoutMk cId="3404848532" sldId="2147483774"/>
              <ac:picMk id="16" creationId="{0A6E672B-AF0B-4D24-7232-A6EED4903102}"/>
            </ac:picMkLst>
          </pc:picChg>
        </pc:sldLayoutChg>
      </pc:sldMasterChg>
    </pc:docChg>
  </pc:docChgLst>
  <pc:docChgLst>
    <pc:chgData name="Jay Bogardus" userId="f4e9cb4c-ecfc-4725-831c-1a17754b526a" providerId="ADAL" clId="{9EB47581-73F4-9F4C-82C8-7C4E8E390CE2}"/>
    <pc:docChg chg="addSld modSld">
      <pc:chgData name="Jay Bogardus" userId="f4e9cb4c-ecfc-4725-831c-1a17754b526a" providerId="ADAL" clId="{9EB47581-73F4-9F4C-82C8-7C4E8E390CE2}" dt="2023-06-02T14:55:44.888" v="0"/>
      <pc:docMkLst>
        <pc:docMk/>
      </pc:docMkLst>
      <pc:sldChg chg="add">
        <pc:chgData name="Jay Bogardus" userId="f4e9cb4c-ecfc-4725-831c-1a17754b526a" providerId="ADAL" clId="{9EB47581-73F4-9F4C-82C8-7C4E8E390CE2}" dt="2023-06-02T14:55:44.888" v="0"/>
        <pc:sldMkLst>
          <pc:docMk/>
          <pc:sldMk cId="4229873814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4E4F3-C872-194E-9513-3135DF2C48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17E53-149A-7036-FE50-8EBED2E800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913DF7-CB3C-3E43-93CB-ED361A63109F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8CF48-2AA5-D49A-E212-F585A3F1E6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3A3C7C-E027-05F2-EED4-E9280798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61E2E-9EA9-1C9E-F040-CB23A4938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2DC4A-09BE-B31C-FEA8-1097E91E5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325FBF-4DDA-2640-8966-890E7321B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A6E672B-AF0B-4D24-7232-A6EED4903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40" y="4789344"/>
            <a:ext cx="6778965" cy="196764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1340" y="239234"/>
            <a:ext cx="6778965" cy="4209867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00349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8485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0993-399C-4B35-AD0E-C30DBB4C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C1BE-655D-7949-9652-2E0C58EA4BC2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4A2D-52AE-83E7-1F76-9A0DCFFA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06AD-D4B4-27BB-02EA-A50090B9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B6EC-2967-6A4F-8A47-03070EE4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225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C3F9-140D-71D1-E68F-9DF7214F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D65B-E852-FC45-84FE-FF511E95B2CC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2E2B-B7FE-2814-6BB7-7C7D2E9B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3395-1E89-55B1-2FC2-B8D4A158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01C2-6298-FD43-B2DF-DA279138D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55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706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E1D0-DB13-0A58-A398-94695439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D898-8C20-3E40-AD5E-9E1072A239EF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E159-1219-7489-B93A-0778D5DD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A2F97-5748-C7ED-2349-4A0A4570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A98-C09F-2F4C-8B0A-BB592CF1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86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2C48F4-2F45-25F7-6623-EE8558D8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1228-C485-A64D-A63B-F22604218E67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9D1893-D647-7B64-9E8C-084F8A76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50331-478F-BE94-18B5-102B067F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6FEE-DC3F-034B-8FF4-27A3A80C3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23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7F4E27-25F5-BAAB-82A0-11EC860E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B7BF-A0D7-5C45-8B0E-7AF6EA951A59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D82316-8DB9-123F-7763-A9B53FE0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875965-EA0A-9DD1-25B6-CBDD623C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DAC8-66BA-2442-A97D-506209267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7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8051BD-D2AC-683A-EF6D-AAFB69F1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3C6C-238B-AF4D-97E9-9510C38CF0F1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AD88DF-BD80-A487-59C6-FDD22318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543B1F-CD8E-837E-DFC9-A317FA74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91B1-3004-244E-9205-1956A4AA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60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20E72B-A266-F267-A542-F3C9A1D1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3BDB-FF4B-D94F-B408-34E4483FF524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761E07-3479-ADD1-E11E-B5AB0B28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74188A-B4A7-CEB6-F325-9123420B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7D5-416E-3C4A-8EAA-E53882069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59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3C8C52-2941-5533-B463-AD0D6FF0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BF81-ABAC-3646-A651-DD84156826AF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D5B6D-E533-3E15-658A-5C21FA6D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07F94-551D-D8F4-A01F-7B2C0C8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21AC-8D4B-1248-8FBA-0AF715546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03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134B59-352D-81BC-87C9-AB22D54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6ED5-ABA0-6F48-9E89-D7A5B6311C3C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8B05B-82FB-522E-045C-9C1AFDA6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B8219-4F91-168F-26E7-13245838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77C0-8601-4F4D-AB04-FCB80A27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68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A27D6E4D-5396-186F-39FD-C35E0A0B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5E3E4BD-81CE-8524-922B-95EC405B3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021357B-49C3-4E3B-2F2E-5BF9476A6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6913-60EA-30F9-E5EA-AD815B3D3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A5EEB2-3A62-E345-9DD9-A77D36269EC2}" type="datetimeFigureOut">
              <a:rPr lang="en-US"/>
              <a:pPr>
                <a:defRPr/>
              </a:pPr>
              <a:t>6/2/23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E6E5-7BC4-7985-7FE6-5603B1F57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32DB3-6090-DEF5-FCBE-718575B2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CA0BE8E-3D14-3B48-85C5-AA9E2C246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5748905B-EC7E-E190-5F87-EFD0C39154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18567" y="1146535"/>
            <a:ext cx="7173433" cy="295168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4C94"/>
                </a:solidFill>
              </a:rPr>
              <a:t>Title of Presentation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E7184B53-2651-C27D-6624-0546550D05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08102" y="4098215"/>
            <a:ext cx="6363137" cy="1303125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altLang="en-US" sz="2400" dirty="0"/>
              <a:t>Name of Presenter </a:t>
            </a:r>
          </a:p>
          <a:p>
            <a:pPr eaLnBrk="1" hangingPunct="1">
              <a:defRPr/>
            </a:pPr>
            <a:r>
              <a:rPr altLang="en-US" sz="2000" i="1" dirty="0"/>
              <a:t>Title of Presenter</a:t>
            </a:r>
            <a:endParaRPr altLang="en-US"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EA315-7ECF-ACF3-7350-ADA488484BD6}"/>
              </a:ext>
            </a:extLst>
          </p:cNvPr>
          <p:cNvSpPr/>
          <p:nvPr/>
        </p:nvSpPr>
        <p:spPr>
          <a:xfrm>
            <a:off x="9811489" y="5654675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  <p:pic>
        <p:nvPicPr>
          <p:cNvPr id="13317" name="Picture 8">
            <a:extLst>
              <a:ext uri="{FF2B5EF4-FFF2-40B4-BE49-F238E27FC236}">
                <a16:creationId xmlns:a16="http://schemas.microsoft.com/office/drawing/2014/main" id="{C05BFB63-ADEF-B7BE-06AC-7CD3E6FD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18317" y="434975"/>
            <a:ext cx="1316954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10EA220-36F6-B4B9-93D2-4DD46B587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4C94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ACFF5275-3C0E-2E8A-033D-D8C765FA9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68D15-34AE-2912-2161-49A6FC197B66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592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42</cp:revision>
  <dcterms:created xsi:type="dcterms:W3CDTF">2017-01-30T20:04:56Z</dcterms:created>
  <dcterms:modified xsi:type="dcterms:W3CDTF">2023-06-02T14:55:47Z</dcterms:modified>
</cp:coreProperties>
</file>