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43"/>
    <a:srgbClr val="81BC00"/>
    <a:srgbClr val="004B98"/>
    <a:srgbClr val="2F5496"/>
    <a:srgbClr val="BE3636"/>
    <a:srgbClr val="576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819119-96FA-9040-BCAC-B21BC1D8731A}" v="1" dt="2023-06-02T14:57:03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9" autoAdjust="0"/>
    <p:restoredTop sz="96054"/>
  </p:normalViewPr>
  <p:slideViewPr>
    <p:cSldViewPr snapToGrid="0" showGuides="1">
      <p:cViewPr varScale="1">
        <p:scale>
          <a:sx n="123" d="100"/>
          <a:sy n="123" d="100"/>
        </p:scale>
        <p:origin x="3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Bogardus" userId="f4e9cb4c-ecfc-4725-831c-1a17754b526a" providerId="ADAL" clId="{D0E5ECC0-7744-9D4C-B26C-B7BB4AF01A09}"/>
    <pc:docChg chg="modSld modMainMaster">
      <pc:chgData name="Jay Bogardus" userId="f4e9cb4c-ecfc-4725-831c-1a17754b526a" providerId="ADAL" clId="{D0E5ECC0-7744-9D4C-B26C-B7BB4AF01A09}" dt="2023-04-21T13:20:02.569" v="48" actId="14100"/>
      <pc:docMkLst>
        <pc:docMk/>
      </pc:docMkLst>
      <pc:sldChg chg="addSp modSp mod">
        <pc:chgData name="Jay Bogardus" userId="f4e9cb4c-ecfc-4725-831c-1a17754b526a" providerId="ADAL" clId="{D0E5ECC0-7744-9D4C-B26C-B7BB4AF01A09}" dt="2023-04-21T13:19:38.738" v="45" actId="1076"/>
        <pc:sldMkLst>
          <pc:docMk/>
          <pc:sldMk cId="4083143246" sldId="256"/>
        </pc:sldMkLst>
        <pc:picChg chg="add mod">
          <ac:chgData name="Jay Bogardus" userId="f4e9cb4c-ecfc-4725-831c-1a17754b526a" providerId="ADAL" clId="{D0E5ECC0-7744-9D4C-B26C-B7BB4AF01A09}" dt="2023-04-21T13:19:38.738" v="45" actId="1076"/>
          <ac:picMkLst>
            <pc:docMk/>
            <pc:sldMk cId="4083143246" sldId="256"/>
            <ac:picMk id="5" creationId="{7301E2EA-79D7-4603-20FE-2120200938A8}"/>
          </ac:picMkLst>
        </pc:picChg>
      </pc:sldChg>
      <pc:sldMasterChg chg="modSldLayout">
        <pc:chgData name="Jay Bogardus" userId="f4e9cb4c-ecfc-4725-831c-1a17754b526a" providerId="ADAL" clId="{D0E5ECC0-7744-9D4C-B26C-B7BB4AF01A09}" dt="2023-04-21T13:20:02.569" v="48" actId="14100"/>
        <pc:sldMasterMkLst>
          <pc:docMk/>
          <pc:sldMasterMk cId="2934933602" sldId="2147483660"/>
        </pc:sldMasterMkLst>
        <pc:sldLayoutChg chg="modSp mod">
          <pc:chgData name="Jay Bogardus" userId="f4e9cb4c-ecfc-4725-831c-1a17754b526a" providerId="ADAL" clId="{D0E5ECC0-7744-9D4C-B26C-B7BB4AF01A09}" dt="2023-04-21T13:20:02.569" v="48" actId="14100"/>
          <pc:sldLayoutMkLst>
            <pc:docMk/>
            <pc:sldMasterMk cId="2934933602" sldId="2147483660"/>
            <pc:sldLayoutMk cId="2080906191" sldId="2147483661"/>
          </pc:sldLayoutMkLst>
          <pc:spChg chg="mod modCrop">
            <ac:chgData name="Jay Bogardus" userId="f4e9cb4c-ecfc-4725-831c-1a17754b526a" providerId="ADAL" clId="{D0E5ECC0-7744-9D4C-B26C-B7BB4AF01A09}" dt="2023-04-21T13:20:02.569" v="48" actId="14100"/>
            <ac:spMkLst>
              <pc:docMk/>
              <pc:sldMasterMk cId="2934933602" sldId="2147483660"/>
              <pc:sldLayoutMk cId="2080906191" sldId="2147483661"/>
              <ac:spMk id="8" creationId="{6E1905D9-ECE4-68F2-1A38-0F0BB79346F8}"/>
            </ac:spMkLst>
          </pc:spChg>
        </pc:sldLayoutChg>
      </pc:sldMasterChg>
    </pc:docChg>
  </pc:docChgLst>
  <pc:docChgLst>
    <pc:chgData name="Jay Bogardus" userId="f4e9cb4c-ecfc-4725-831c-1a17754b526a" providerId="ADAL" clId="{20C45849-2AB6-5347-B628-FDA0AB37627F}"/>
    <pc:docChg chg="custSel modSld modMainMaster">
      <pc:chgData name="Jay Bogardus" userId="f4e9cb4c-ecfc-4725-831c-1a17754b526a" providerId="ADAL" clId="{20C45849-2AB6-5347-B628-FDA0AB37627F}" dt="2023-02-01T17:21:04.088" v="133" actId="14100"/>
      <pc:docMkLst>
        <pc:docMk/>
      </pc:docMkLst>
      <pc:sldChg chg="modSp mod">
        <pc:chgData name="Jay Bogardus" userId="f4e9cb4c-ecfc-4725-831c-1a17754b526a" providerId="ADAL" clId="{20C45849-2AB6-5347-B628-FDA0AB37627F}" dt="2023-02-01T17:21:04.088" v="133" actId="14100"/>
        <pc:sldMkLst>
          <pc:docMk/>
          <pc:sldMk cId="4083143246" sldId="256"/>
        </pc:sldMkLst>
        <pc:spChg chg="mod">
          <ac:chgData name="Jay Bogardus" userId="f4e9cb4c-ecfc-4725-831c-1a17754b526a" providerId="ADAL" clId="{20C45849-2AB6-5347-B628-FDA0AB37627F}" dt="2023-02-01T17:20:48.191" v="131" actId="14100"/>
          <ac:spMkLst>
            <pc:docMk/>
            <pc:sldMk cId="4083143246" sldId="256"/>
            <ac:spMk id="2" creationId="{00000000-0000-0000-0000-000000000000}"/>
          </ac:spMkLst>
        </pc:spChg>
        <pc:spChg chg="mod">
          <ac:chgData name="Jay Bogardus" userId="f4e9cb4c-ecfc-4725-831c-1a17754b526a" providerId="ADAL" clId="{20C45849-2AB6-5347-B628-FDA0AB37627F}" dt="2023-02-01T17:21:04.088" v="133" actId="14100"/>
          <ac:spMkLst>
            <pc:docMk/>
            <pc:sldMk cId="4083143246" sldId="256"/>
            <ac:spMk id="3" creationId="{00000000-0000-0000-0000-000000000000}"/>
          </ac:spMkLst>
        </pc:spChg>
      </pc:sldChg>
      <pc:sldMasterChg chg="modSldLayout">
        <pc:chgData name="Jay Bogardus" userId="f4e9cb4c-ecfc-4725-831c-1a17754b526a" providerId="ADAL" clId="{20C45849-2AB6-5347-B628-FDA0AB37627F}" dt="2023-02-01T17:20:14.372" v="130" actId="14100"/>
        <pc:sldMasterMkLst>
          <pc:docMk/>
          <pc:sldMasterMk cId="2934933602" sldId="2147483660"/>
        </pc:sldMasterMkLst>
        <pc:sldLayoutChg chg="addSp delSp modSp mod">
          <pc:chgData name="Jay Bogardus" userId="f4e9cb4c-ecfc-4725-831c-1a17754b526a" providerId="ADAL" clId="{20C45849-2AB6-5347-B628-FDA0AB37627F}" dt="2023-02-01T17:20:14.372" v="130" actId="14100"/>
          <pc:sldLayoutMkLst>
            <pc:docMk/>
            <pc:sldMasterMk cId="2934933602" sldId="2147483660"/>
            <pc:sldLayoutMk cId="2080906191" sldId="2147483661"/>
          </pc:sldLayoutMkLst>
          <pc:spChg chg="mod">
            <ac:chgData name="Jay Bogardus" userId="f4e9cb4c-ecfc-4725-831c-1a17754b526a" providerId="ADAL" clId="{20C45849-2AB6-5347-B628-FDA0AB37627F}" dt="2023-02-01T17:20:03.789" v="129" actId="2085"/>
            <ac:spMkLst>
              <pc:docMk/>
              <pc:sldMasterMk cId="2934933602" sldId="2147483660"/>
              <pc:sldLayoutMk cId="2080906191" sldId="2147483661"/>
              <ac:spMk id="2" creationId="{00000000-0000-0000-0000-000000000000}"/>
            </ac:spMkLst>
          </pc:spChg>
          <pc:spChg chg="add mod">
            <ac:chgData name="Jay Bogardus" userId="f4e9cb4c-ecfc-4725-831c-1a17754b526a" providerId="ADAL" clId="{20C45849-2AB6-5347-B628-FDA0AB37627F}" dt="2023-02-01T17:20:14.372" v="130" actId="14100"/>
            <ac:spMkLst>
              <pc:docMk/>
              <pc:sldMasterMk cId="2934933602" sldId="2147483660"/>
              <pc:sldLayoutMk cId="2080906191" sldId="2147483661"/>
              <ac:spMk id="8" creationId="{6E1905D9-ECE4-68F2-1A38-0F0BB79346F8}"/>
            </ac:spMkLst>
          </pc:spChg>
          <pc:picChg chg="del">
            <ac:chgData name="Jay Bogardus" userId="f4e9cb4c-ecfc-4725-831c-1a17754b526a" providerId="ADAL" clId="{20C45849-2AB6-5347-B628-FDA0AB37627F}" dt="2023-02-01T17:08:33.311" v="0" actId="478"/>
            <ac:picMkLst>
              <pc:docMk/>
              <pc:sldMasterMk cId="2934933602" sldId="2147483660"/>
              <pc:sldLayoutMk cId="2080906191" sldId="2147483661"/>
              <ac:picMk id="5" creationId="{1E00902E-3133-CFBF-3A75-E0785BA057DA}"/>
            </ac:picMkLst>
          </pc:picChg>
          <pc:picChg chg="add mod">
            <ac:chgData name="Jay Bogardus" userId="f4e9cb4c-ecfc-4725-831c-1a17754b526a" providerId="ADAL" clId="{20C45849-2AB6-5347-B628-FDA0AB37627F}" dt="2023-02-01T17:09:11.826" v="7" actId="1076"/>
            <ac:picMkLst>
              <pc:docMk/>
              <pc:sldMasterMk cId="2934933602" sldId="2147483660"/>
              <pc:sldLayoutMk cId="2080906191" sldId="2147483661"/>
              <ac:picMk id="6" creationId="{D84BA906-10E3-F0E3-E41A-864D63665FA4}"/>
            </ac:picMkLst>
          </pc:picChg>
          <pc:picChg chg="del">
            <ac:chgData name="Jay Bogardus" userId="f4e9cb4c-ecfc-4725-831c-1a17754b526a" providerId="ADAL" clId="{20C45849-2AB6-5347-B628-FDA0AB37627F}" dt="2023-02-01T17:08:36.734" v="1" actId="478"/>
            <ac:picMkLst>
              <pc:docMk/>
              <pc:sldMasterMk cId="2934933602" sldId="2147483660"/>
              <pc:sldLayoutMk cId="2080906191" sldId="2147483661"/>
              <ac:picMk id="7" creationId="{A055A818-5F8C-5AA3-E2F2-D75C91E333D3}"/>
            </ac:picMkLst>
          </pc:picChg>
        </pc:sldLayoutChg>
      </pc:sldMasterChg>
    </pc:docChg>
  </pc:docChgLst>
  <pc:docChgLst>
    <pc:chgData name="Jay Bogardus" userId="f4e9cb4c-ecfc-4725-831c-1a17754b526a" providerId="ADAL" clId="{1ADABFE3-B706-104F-92C4-04582B73EE45}"/>
    <pc:docChg chg="modMainMaster">
      <pc:chgData name="Jay Bogardus" userId="f4e9cb4c-ecfc-4725-831c-1a17754b526a" providerId="ADAL" clId="{1ADABFE3-B706-104F-92C4-04582B73EE45}" dt="2023-03-17T16:02:35.168" v="0" actId="14826"/>
      <pc:docMkLst>
        <pc:docMk/>
      </pc:docMkLst>
      <pc:sldMasterChg chg="modSldLayout">
        <pc:chgData name="Jay Bogardus" userId="f4e9cb4c-ecfc-4725-831c-1a17754b526a" providerId="ADAL" clId="{1ADABFE3-B706-104F-92C4-04582B73EE45}" dt="2023-03-17T16:02:35.168" v="0" actId="14826"/>
        <pc:sldMasterMkLst>
          <pc:docMk/>
          <pc:sldMasterMk cId="2934933602" sldId="2147483660"/>
        </pc:sldMasterMkLst>
        <pc:sldLayoutChg chg="modSp">
          <pc:chgData name="Jay Bogardus" userId="f4e9cb4c-ecfc-4725-831c-1a17754b526a" providerId="ADAL" clId="{1ADABFE3-B706-104F-92C4-04582B73EE45}" dt="2023-03-17T16:02:35.168" v="0" actId="14826"/>
          <pc:sldLayoutMkLst>
            <pc:docMk/>
            <pc:sldMasterMk cId="2934933602" sldId="2147483660"/>
            <pc:sldLayoutMk cId="2080906191" sldId="2147483661"/>
          </pc:sldLayoutMkLst>
          <pc:picChg chg="mod">
            <ac:chgData name="Jay Bogardus" userId="f4e9cb4c-ecfc-4725-831c-1a17754b526a" providerId="ADAL" clId="{1ADABFE3-B706-104F-92C4-04582B73EE45}" dt="2023-03-17T16:02:35.168" v="0" actId="14826"/>
            <ac:picMkLst>
              <pc:docMk/>
              <pc:sldMasterMk cId="2934933602" sldId="2147483660"/>
              <pc:sldLayoutMk cId="2080906191" sldId="2147483661"/>
              <ac:picMk id="6" creationId="{D84BA906-10E3-F0E3-E41A-864D63665FA4}"/>
            </ac:picMkLst>
          </pc:picChg>
        </pc:sldLayoutChg>
      </pc:sldMasterChg>
    </pc:docChg>
  </pc:docChgLst>
  <pc:docChgLst>
    <pc:chgData name="Jay Bogardus" userId="f4e9cb4c-ecfc-4725-831c-1a17754b526a" providerId="ADAL" clId="{FB819119-96FA-9040-BCAC-B21BC1D8731A}"/>
    <pc:docChg chg="addSld modSld">
      <pc:chgData name="Jay Bogardus" userId="f4e9cb4c-ecfc-4725-831c-1a17754b526a" providerId="ADAL" clId="{FB819119-96FA-9040-BCAC-B21BC1D8731A}" dt="2023-06-02T14:57:03.532" v="0"/>
      <pc:docMkLst>
        <pc:docMk/>
      </pc:docMkLst>
      <pc:sldChg chg="add">
        <pc:chgData name="Jay Bogardus" userId="f4e9cb4c-ecfc-4725-831c-1a17754b526a" providerId="ADAL" clId="{FB819119-96FA-9040-BCAC-B21BC1D8731A}" dt="2023-06-02T14:57:03.532" v="0"/>
        <pc:sldMkLst>
          <pc:docMk/>
          <pc:sldMk cId="4229873814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E5366-D1C9-CC4C-A84C-6A1538715C6D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C8934-3BC4-8546-97F7-B3C25710E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5768" y="1423686"/>
            <a:ext cx="6107936" cy="3572435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7200" b="1" i="0">
                <a:solidFill>
                  <a:srgbClr val="008243"/>
                </a:solidFill>
                <a:effectLst/>
                <a:latin typeface="Franklin Gothic Demi Cond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5310" y="5202238"/>
            <a:ext cx="3776953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2">
                    <a:lumMod val="10000"/>
                  </a:schemeClr>
                </a:solidFill>
                <a:effectLst/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7B53B0-8AFB-A465-6F86-ED706F2F5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4" y="6099858"/>
            <a:ext cx="1464861" cy="515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BA906-10E3-F0E3-E41A-864D63665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6484" y="385985"/>
            <a:ext cx="3407220" cy="1514320"/>
          </a:xfrm>
          <a:prstGeom prst="rect">
            <a:avLst/>
          </a:prstGeom>
        </p:spPr>
      </p:pic>
      <p:sp>
        <p:nvSpPr>
          <p:cNvPr id="8" name="Delay 7">
            <a:extLst>
              <a:ext uri="{FF2B5EF4-FFF2-40B4-BE49-F238E27FC236}">
                <a16:creationId xmlns:a16="http://schemas.microsoft.com/office/drawing/2014/main" id="{6E1905D9-ECE4-68F2-1A38-0F0BB79346F8}"/>
              </a:ext>
            </a:extLst>
          </p:cNvPr>
          <p:cNvSpPr/>
          <p:nvPr userDrawn="1"/>
        </p:nvSpPr>
        <p:spPr>
          <a:xfrm>
            <a:off x="0" y="-225468"/>
            <a:ext cx="5536642" cy="7202465"/>
          </a:xfrm>
          <a:prstGeom prst="flowChartDelay">
            <a:avLst/>
          </a:prstGeom>
          <a:blipFill dpi="0" rotWithShape="1">
            <a:blip r:embed="rId4"/>
            <a:srcRect/>
            <a:stretch>
              <a:fillRect l="-66258" r="-497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13462FD-6242-4F4B-AF93-9C3C5884C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pPr/>
              <a:t>6/2/23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5A9147D-DC56-684C-A23C-A9D29C61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252EFE-A527-1F46-B353-FFBBC9E3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defRPr>
                <a:effectLst/>
              </a:defRPr>
            </a:lvl1pPr>
            <a:lvl2pPr marL="685800" indent="-228600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>
                <a:effectLst/>
              </a:defRPr>
            </a:lvl2pPr>
            <a:lvl3pPr marL="1143000" indent="-228600">
              <a:lnSpc>
                <a:spcPct val="95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>
                <a:effectLst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4pPr>
            <a:lvl5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B5ADA29-29F4-5D45-9563-67F92E85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BBB0095-2F5A-494C-8CA2-A6C4638E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pPr/>
              <a:t>6/2/23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CDDB342-D2DD-6B40-AD2A-E7E52394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364086E-566C-E542-8E7A-FED0A4C7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323" y="365125"/>
            <a:ext cx="11214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323" y="1825625"/>
            <a:ext cx="112147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-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DAC596B-4AE8-4712-B308-997991F60E70}" type="datetimeFigureOut">
              <a:rPr lang="en-US" smtClean="0"/>
              <a:pPr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8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5E8D9-877A-284E-AF28-F1042FF97C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304" y="6330943"/>
            <a:ext cx="1105724" cy="3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3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600" b="0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lang="en-US" sz="28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usb drive&#10;&#10;Description automatically generated with medium confidence">
            <a:extLst>
              <a:ext uri="{FF2B5EF4-FFF2-40B4-BE49-F238E27FC236}">
                <a16:creationId xmlns:a16="http://schemas.microsoft.com/office/drawing/2014/main" id="{22BE7504-0F73-4CB2-5144-D81A455EE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3" b="6081"/>
          <a:stretch/>
        </p:blipFill>
        <p:spPr>
          <a:xfrm>
            <a:off x="5403745" y="4247910"/>
            <a:ext cx="6799830" cy="24799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D9B3AC-B648-A7FA-8B86-2B062A5E1E3D}"/>
              </a:ext>
            </a:extLst>
          </p:cNvPr>
          <p:cNvSpPr txBox="1"/>
          <p:nvPr/>
        </p:nvSpPr>
        <p:spPr>
          <a:xfrm>
            <a:off x="441807" y="1666262"/>
            <a:ext cx="75331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n-US" sz="4000" dirty="0">
                <a:latin typeface="Franklin Gothic Medium" panose="020B0603020102020204" pitchFamily="34" charset="0"/>
              </a:rPr>
              <a:t>Bring your slide presentation on a USB drive to be connected to the session room laptop.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63B70-446D-2DE8-6D27-26974FE8FA61}"/>
              </a:ext>
            </a:extLst>
          </p:cNvPr>
          <p:cNvSpPr txBox="1"/>
          <p:nvPr/>
        </p:nvSpPr>
        <p:spPr>
          <a:xfrm>
            <a:off x="534407" y="3983584"/>
            <a:ext cx="629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If you are not able to use a USB drive, make alternate arrangements with your Session Chair. You will not be able to use your own laptop 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and need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to use the conference-provided laptop.</a:t>
            </a:r>
          </a:p>
          <a:p>
            <a:pPr rtl="0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Please delete this slide before you </a:t>
            </a: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present at the meeting by selecting it </a:t>
            </a: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on the left sidebar and clicking delete.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6C300F-2F6A-B367-83AB-9AF97D922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2116" y="1909111"/>
            <a:ext cx="2867580" cy="1696144"/>
          </a:xfrm>
          <a:prstGeom prst="rect">
            <a:avLst/>
          </a:prstGeom>
        </p:spPr>
      </p:pic>
      <p:sp>
        <p:nvSpPr>
          <p:cNvPr id="30" name="Pentagon 29">
            <a:extLst>
              <a:ext uri="{FF2B5EF4-FFF2-40B4-BE49-F238E27FC236}">
                <a16:creationId xmlns:a16="http://schemas.microsoft.com/office/drawing/2014/main" id="{E7CB2737-75C9-2261-857C-32E006D85EE3}"/>
              </a:ext>
            </a:extLst>
          </p:cNvPr>
          <p:cNvSpPr/>
          <p:nvPr/>
        </p:nvSpPr>
        <p:spPr>
          <a:xfrm>
            <a:off x="0" y="341907"/>
            <a:ext cx="4919241" cy="1192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3DFEEC-2546-6343-9CA9-8351354AFAAF}"/>
              </a:ext>
            </a:extLst>
          </p:cNvPr>
          <p:cNvSpPr txBox="1"/>
          <p:nvPr/>
        </p:nvSpPr>
        <p:spPr>
          <a:xfrm>
            <a:off x="441807" y="492379"/>
            <a:ext cx="5162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REMINDER: </a:t>
            </a:r>
          </a:p>
        </p:txBody>
      </p:sp>
      <p:sp>
        <p:nvSpPr>
          <p:cNvPr id="31" name="Chevron 30">
            <a:extLst>
              <a:ext uri="{FF2B5EF4-FFF2-40B4-BE49-F238E27FC236}">
                <a16:creationId xmlns:a16="http://schemas.microsoft.com/office/drawing/2014/main" id="{CA67F5BE-8CE3-136F-DD2C-46B8499AB334}"/>
              </a:ext>
            </a:extLst>
          </p:cNvPr>
          <p:cNvSpPr/>
          <p:nvPr/>
        </p:nvSpPr>
        <p:spPr>
          <a:xfrm>
            <a:off x="4815068" y="341907"/>
            <a:ext cx="1099595" cy="1192192"/>
          </a:xfrm>
          <a:prstGeom prst="chevron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C9503F3E-D4EA-FC55-5027-4330FF7CE782}"/>
              </a:ext>
            </a:extLst>
          </p:cNvPr>
          <p:cNvSpPr/>
          <p:nvPr/>
        </p:nvSpPr>
        <p:spPr>
          <a:xfrm>
            <a:off x="5729468" y="341907"/>
            <a:ext cx="1099595" cy="1192192"/>
          </a:xfrm>
          <a:prstGeom prst="chevron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0082" y="1856889"/>
            <a:ext cx="6341918" cy="3073925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rgbClr val="008243"/>
                </a:solidFill>
              </a:rPr>
              <a:t>Title of </a:t>
            </a:r>
            <a:br>
              <a:rPr lang="en-US" dirty="0">
                <a:solidFill>
                  <a:srgbClr val="008243"/>
                </a:solidFill>
              </a:rPr>
            </a:br>
            <a:r>
              <a:rPr lang="en-US" dirty="0">
                <a:solidFill>
                  <a:srgbClr val="008243"/>
                </a:solidFill>
              </a:rPr>
              <a:t>Presentation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5097725"/>
            <a:ext cx="6096000" cy="1655762"/>
          </a:xfrm>
        </p:spPr>
        <p:txBody>
          <a:bodyPr/>
          <a:lstStyle/>
          <a:p>
            <a:r>
              <a:rPr lang="en-US" dirty="0"/>
              <a:t>Name of Presenter</a:t>
            </a:r>
          </a:p>
          <a:p>
            <a:r>
              <a:rPr lang="en-US" dirty="0"/>
              <a:t>Title of Presenter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24821" y="5925606"/>
            <a:ext cx="1845331" cy="7681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Place logo </a:t>
            </a:r>
            <a:br>
              <a:rPr lang="en-US" sz="1400" dirty="0"/>
            </a:br>
            <a:r>
              <a:rPr lang="en-US" sz="1400" dirty="0"/>
              <a:t>or company name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1E2EA-79D7-4603-20FE-212020093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1" y="6029000"/>
            <a:ext cx="1632004" cy="5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23" y="365125"/>
            <a:ext cx="11214705" cy="1325563"/>
          </a:xfrm>
        </p:spPr>
        <p:txBody>
          <a:bodyPr/>
          <a:lstStyle/>
          <a:p>
            <a:r>
              <a:rPr lang="en-US" dirty="0"/>
              <a:t>Text Slide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8143" y="5992481"/>
            <a:ext cx="1534722" cy="6388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Place logo </a:t>
            </a:r>
            <a:br>
              <a:rPr lang="en-US" sz="1200" dirty="0"/>
            </a:br>
            <a:r>
              <a:rPr lang="en-US" sz="1200" dirty="0"/>
              <a:t>or company name here</a:t>
            </a:r>
          </a:p>
        </p:txBody>
      </p:sp>
    </p:spTree>
    <p:extLst>
      <p:ext uri="{BB962C8B-B14F-4D97-AF65-F5344CB8AC3E}">
        <p14:creationId xmlns:p14="http://schemas.microsoft.com/office/powerpoint/2010/main" val="6231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NS 16x9_02_ NEW">
  <a:themeElements>
    <a:clrScheme name="ANS_2017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ANS 16x9_02_ NEW</Template>
  <TotalTime>226</TotalTime>
  <Words>119</Words>
  <Application>Microsoft Macintosh PowerPoint</Application>
  <PresentationFormat>Widescreen</PresentationFormat>
  <Paragraphs>18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Franklin Gothic Demi Cond</vt:lpstr>
      <vt:lpstr>Franklin Gothic Medium</vt:lpstr>
      <vt:lpstr>Wingdings</vt:lpstr>
      <vt:lpstr>ANS 16x9_02_ NEW</vt:lpstr>
      <vt:lpstr>PowerPoint Presentation</vt:lpstr>
      <vt:lpstr>Title of  Presentation </vt:lpstr>
      <vt:lpstr>Text Slide Sample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Gravley</dc:creator>
  <cp:lastModifiedBy>Jay Bogardus</cp:lastModifiedBy>
  <cp:revision>31</cp:revision>
  <dcterms:created xsi:type="dcterms:W3CDTF">2017-01-30T20:04:56Z</dcterms:created>
  <dcterms:modified xsi:type="dcterms:W3CDTF">2023-06-02T14:57:06Z</dcterms:modified>
</cp:coreProperties>
</file>