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DA64F-AE2B-8C45-BD06-8D8E38F599A2}" v="1" dt="2023-06-02T14:51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78" autoAdjust="0"/>
    <p:restoredTop sz="96054"/>
  </p:normalViewPr>
  <p:slideViewPr>
    <p:cSldViewPr snapToGrid="0" showGuides="1">
      <p:cViewPr varScale="1">
        <p:scale>
          <a:sx n="123" d="100"/>
          <a:sy n="123" d="100"/>
        </p:scale>
        <p:origin x="3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E5ADA64F-AE2B-8C45-BD06-8D8E38F599A2}"/>
    <pc:docChg chg="addSld modSld">
      <pc:chgData name="Jay Bogardus" userId="f4e9cb4c-ecfc-4725-831c-1a17754b526a" providerId="ADAL" clId="{E5ADA64F-AE2B-8C45-BD06-8D8E38F599A2}" dt="2023-06-02T14:51:32.636" v="0"/>
      <pc:docMkLst>
        <pc:docMk/>
      </pc:docMkLst>
      <pc:sldChg chg="add">
        <pc:chgData name="Jay Bogardus" userId="f4e9cb4c-ecfc-4725-831c-1a17754b526a" providerId="ADAL" clId="{E5ADA64F-AE2B-8C45-BD06-8D8E38F599A2}" dt="2023-06-02T14:51:32.636" v="0"/>
        <pc:sldMkLst>
          <pc:docMk/>
          <pc:sldMk cId="4229873814" sldId="258"/>
        </pc:sldMkLst>
      </pc:sldChg>
    </pc:docChg>
  </pc:docChgLst>
  <pc:docChgLst>
    <pc:chgData name="Jay Bogardus" userId="f4e9cb4c-ecfc-4725-831c-1a17754b526a" providerId="ADAL" clId="{4A0223DE-BAE6-9148-9C74-F39477197008}"/>
    <pc:docChg chg="undo custSel modMainMaster">
      <pc:chgData name="Jay Bogardus" userId="f4e9cb4c-ecfc-4725-831c-1a17754b526a" providerId="ADAL" clId="{4A0223DE-BAE6-9148-9C74-F39477197008}" dt="2022-11-23T16:26:15.127" v="122" actId="14826"/>
      <pc:docMkLst>
        <pc:docMk/>
      </pc:docMkLst>
      <pc:sldMasterChg chg="modSldLayout">
        <pc:chgData name="Jay Bogardus" userId="f4e9cb4c-ecfc-4725-831c-1a17754b526a" providerId="ADAL" clId="{4A0223DE-BAE6-9148-9C74-F39477197008}" dt="2022-11-23T16:26:15.127" v="122" actId="14826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4A0223DE-BAE6-9148-9C74-F39477197008}" dt="2022-11-23T16:26:15.127" v="122" actId="14826"/>
          <pc:sldLayoutMkLst>
            <pc:docMk/>
            <pc:sldMasterMk cId="2934933602" sldId="2147483660"/>
            <pc:sldLayoutMk cId="2080906191" sldId="2147483661"/>
          </pc:sldLayoutMkLst>
          <pc:spChg chg="add mod modCrop">
            <ac:chgData name="Jay Bogardus" userId="f4e9cb4c-ecfc-4725-831c-1a17754b526a" providerId="ADAL" clId="{4A0223DE-BAE6-9148-9C74-F39477197008}" dt="2022-11-23T16:22:34.110" v="121" actId="18131"/>
            <ac:spMkLst>
              <pc:docMk/>
              <pc:sldMasterMk cId="2934933602" sldId="2147483660"/>
              <pc:sldLayoutMk cId="2080906191" sldId="2147483661"/>
              <ac:spMk id="6" creationId="{87050940-D8E5-F451-EF27-9D671B8CD829}"/>
            </ac:spMkLst>
          </pc:spChg>
          <pc:spChg chg="del">
            <ac:chgData name="Jay Bogardus" userId="f4e9cb4c-ecfc-4725-831c-1a17754b526a" providerId="ADAL" clId="{4A0223DE-BAE6-9148-9C74-F39477197008}" dt="2022-11-23T16:12:41.016" v="3" actId="478"/>
            <ac:spMkLst>
              <pc:docMk/>
              <pc:sldMasterMk cId="2934933602" sldId="2147483660"/>
              <pc:sldLayoutMk cId="2080906191" sldId="2147483661"/>
              <ac:spMk id="13" creationId="{D48DB584-CA32-C7A7-2929-A0B1E7274893}"/>
            </ac:spMkLst>
          </pc:spChg>
          <pc:picChg chg="add del mod">
            <ac:chgData name="Jay Bogardus" userId="f4e9cb4c-ecfc-4725-831c-1a17754b526a" providerId="ADAL" clId="{4A0223DE-BAE6-9148-9C74-F39477197008}" dt="2022-11-23T16:13:31.960" v="8" actId="478"/>
            <ac:picMkLst>
              <pc:docMk/>
              <pc:sldMasterMk cId="2934933602" sldId="2147483660"/>
              <pc:sldLayoutMk cId="2080906191" sldId="2147483661"/>
              <ac:picMk id="5" creationId="{114D7870-CB92-6090-26D6-677E9D153435}"/>
            </ac:picMkLst>
          </pc:picChg>
          <pc:picChg chg="add mod">
            <ac:chgData name="Jay Bogardus" userId="f4e9cb4c-ecfc-4725-831c-1a17754b526a" providerId="ADAL" clId="{4A0223DE-BAE6-9148-9C74-F39477197008}" dt="2022-11-23T16:26:15.127" v="122" actId="14826"/>
            <ac:picMkLst>
              <pc:docMk/>
              <pc:sldMasterMk cId="2934933602" sldId="2147483660"/>
              <pc:sldLayoutMk cId="2080906191" sldId="2147483661"/>
              <ac:picMk id="8" creationId="{8023E211-EA56-89A0-3924-AE2076461DEB}"/>
            </ac:picMkLst>
          </pc:picChg>
          <pc:picChg chg="del">
            <ac:chgData name="Jay Bogardus" userId="f4e9cb4c-ecfc-4725-831c-1a17754b526a" providerId="ADAL" clId="{4A0223DE-BAE6-9148-9C74-F39477197008}" dt="2022-11-23T16:12:28.399" v="1" actId="478"/>
            <ac:picMkLst>
              <pc:docMk/>
              <pc:sldMasterMk cId="2934933602" sldId="2147483660"/>
              <pc:sldLayoutMk cId="2080906191" sldId="2147483661"/>
              <ac:picMk id="9" creationId="{0FDC150B-A1D7-820D-3D48-51867BB18630}"/>
            </ac:picMkLst>
          </pc:picChg>
          <pc:picChg chg="del">
            <ac:chgData name="Jay Bogardus" userId="f4e9cb4c-ecfc-4725-831c-1a17754b526a" providerId="ADAL" clId="{4A0223DE-BAE6-9148-9C74-F39477197008}" dt="2022-11-23T16:12:39.212" v="2" actId="478"/>
            <ac:picMkLst>
              <pc:docMk/>
              <pc:sldMasterMk cId="2934933602" sldId="2147483660"/>
              <pc:sldLayoutMk cId="2080906191" sldId="2147483661"/>
              <ac:picMk id="10" creationId="{867B53B0-8AFB-A465-6F86-ED706F2F5A21}"/>
            </ac:picMkLst>
          </pc:picChg>
          <pc:picChg chg="del">
            <ac:chgData name="Jay Bogardus" userId="f4e9cb4c-ecfc-4725-831c-1a17754b526a" providerId="ADAL" clId="{4A0223DE-BAE6-9148-9C74-F39477197008}" dt="2022-11-23T16:12:27.704" v="0" actId="478"/>
            <ac:picMkLst>
              <pc:docMk/>
              <pc:sldMasterMk cId="2934933602" sldId="2147483660"/>
              <pc:sldLayoutMk cId="2080906191" sldId="2147483661"/>
              <ac:picMk id="12" creationId="{7626812D-5210-2A40-8E04-B043C2623F4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6/2/23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1" y="2126283"/>
            <a:ext cx="6096000" cy="2224784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539325"/>
            <a:ext cx="6096000" cy="1952881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936188" y="572407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285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2023-06-02T14:51:37Z</dcterms:modified>
</cp:coreProperties>
</file>