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98"/>
    <a:srgbClr val="2F5496"/>
    <a:srgbClr val="81BC00"/>
    <a:srgbClr val="BE3636"/>
    <a:srgbClr val="576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ADA64F-AE2B-8C45-BD06-8D8E38F599A2}" v="1" dt="2023-06-02T14:51:32.6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78" autoAdjust="0"/>
    <p:restoredTop sz="96054"/>
  </p:normalViewPr>
  <p:slideViewPr>
    <p:cSldViewPr snapToGrid="0" showGuides="1">
      <p:cViewPr varScale="1">
        <p:scale>
          <a:sx n="123" d="100"/>
          <a:sy n="123" d="100"/>
        </p:scale>
        <p:origin x="36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 Bogardus" userId="f4e9cb4c-ecfc-4725-831c-1a17754b526a" providerId="ADAL" clId="{E5ADA64F-AE2B-8C45-BD06-8D8E38F599A2}"/>
    <pc:docChg chg="addSld modSld">
      <pc:chgData name="Jay Bogardus" userId="f4e9cb4c-ecfc-4725-831c-1a17754b526a" providerId="ADAL" clId="{E5ADA64F-AE2B-8C45-BD06-8D8E38F599A2}" dt="2023-06-02T14:51:32.636" v="0"/>
      <pc:docMkLst>
        <pc:docMk/>
      </pc:docMkLst>
      <pc:sldChg chg="add">
        <pc:chgData name="Jay Bogardus" userId="f4e9cb4c-ecfc-4725-831c-1a17754b526a" providerId="ADAL" clId="{E5ADA64F-AE2B-8C45-BD06-8D8E38F599A2}" dt="2023-06-02T14:51:32.636" v="0"/>
        <pc:sldMkLst>
          <pc:docMk/>
          <pc:sldMk cId="4229873814" sldId="258"/>
        </pc:sldMkLst>
      </pc:sldChg>
    </pc:docChg>
  </pc:docChgLst>
  <pc:docChgLst>
    <pc:chgData name="Jay Bogardus" userId="f4e9cb4c-ecfc-4725-831c-1a17754b526a" providerId="ADAL" clId="{4A0223DE-BAE6-9148-9C74-F39477197008}"/>
    <pc:docChg chg="undo custSel modMainMaster">
      <pc:chgData name="Jay Bogardus" userId="f4e9cb4c-ecfc-4725-831c-1a17754b526a" providerId="ADAL" clId="{4A0223DE-BAE6-9148-9C74-F39477197008}" dt="2022-11-23T16:26:15.127" v="122" actId="14826"/>
      <pc:docMkLst>
        <pc:docMk/>
      </pc:docMkLst>
      <pc:sldMasterChg chg="modSldLayout">
        <pc:chgData name="Jay Bogardus" userId="f4e9cb4c-ecfc-4725-831c-1a17754b526a" providerId="ADAL" clId="{4A0223DE-BAE6-9148-9C74-F39477197008}" dt="2022-11-23T16:26:15.127" v="122" actId="14826"/>
        <pc:sldMasterMkLst>
          <pc:docMk/>
          <pc:sldMasterMk cId="2934933602" sldId="2147483660"/>
        </pc:sldMasterMkLst>
        <pc:sldLayoutChg chg="addSp delSp modSp mod">
          <pc:chgData name="Jay Bogardus" userId="f4e9cb4c-ecfc-4725-831c-1a17754b526a" providerId="ADAL" clId="{4A0223DE-BAE6-9148-9C74-F39477197008}" dt="2022-11-23T16:26:15.127" v="122" actId="14826"/>
          <pc:sldLayoutMkLst>
            <pc:docMk/>
            <pc:sldMasterMk cId="2934933602" sldId="2147483660"/>
            <pc:sldLayoutMk cId="2080906191" sldId="2147483661"/>
          </pc:sldLayoutMkLst>
          <pc:spChg chg="add mod modCrop">
            <ac:chgData name="Jay Bogardus" userId="f4e9cb4c-ecfc-4725-831c-1a17754b526a" providerId="ADAL" clId="{4A0223DE-BAE6-9148-9C74-F39477197008}" dt="2022-11-23T16:22:34.110" v="121" actId="18131"/>
            <ac:spMkLst>
              <pc:docMk/>
              <pc:sldMasterMk cId="2934933602" sldId="2147483660"/>
              <pc:sldLayoutMk cId="2080906191" sldId="2147483661"/>
              <ac:spMk id="6" creationId="{87050940-D8E5-F451-EF27-9D671B8CD829}"/>
            </ac:spMkLst>
          </pc:spChg>
          <pc:spChg chg="del">
            <ac:chgData name="Jay Bogardus" userId="f4e9cb4c-ecfc-4725-831c-1a17754b526a" providerId="ADAL" clId="{4A0223DE-BAE6-9148-9C74-F39477197008}" dt="2022-11-23T16:12:41.016" v="3" actId="478"/>
            <ac:spMkLst>
              <pc:docMk/>
              <pc:sldMasterMk cId="2934933602" sldId="2147483660"/>
              <pc:sldLayoutMk cId="2080906191" sldId="2147483661"/>
              <ac:spMk id="13" creationId="{D48DB584-CA32-C7A7-2929-A0B1E7274893}"/>
            </ac:spMkLst>
          </pc:spChg>
          <pc:picChg chg="add del mod">
            <ac:chgData name="Jay Bogardus" userId="f4e9cb4c-ecfc-4725-831c-1a17754b526a" providerId="ADAL" clId="{4A0223DE-BAE6-9148-9C74-F39477197008}" dt="2022-11-23T16:13:31.960" v="8" actId="478"/>
            <ac:picMkLst>
              <pc:docMk/>
              <pc:sldMasterMk cId="2934933602" sldId="2147483660"/>
              <pc:sldLayoutMk cId="2080906191" sldId="2147483661"/>
              <ac:picMk id="5" creationId="{114D7870-CB92-6090-26D6-677E9D153435}"/>
            </ac:picMkLst>
          </pc:picChg>
          <pc:picChg chg="add mod">
            <ac:chgData name="Jay Bogardus" userId="f4e9cb4c-ecfc-4725-831c-1a17754b526a" providerId="ADAL" clId="{4A0223DE-BAE6-9148-9C74-F39477197008}" dt="2022-11-23T16:26:15.127" v="122" actId="14826"/>
            <ac:picMkLst>
              <pc:docMk/>
              <pc:sldMasterMk cId="2934933602" sldId="2147483660"/>
              <pc:sldLayoutMk cId="2080906191" sldId="2147483661"/>
              <ac:picMk id="8" creationId="{8023E211-EA56-89A0-3924-AE2076461DEB}"/>
            </ac:picMkLst>
          </pc:picChg>
          <pc:picChg chg="del">
            <ac:chgData name="Jay Bogardus" userId="f4e9cb4c-ecfc-4725-831c-1a17754b526a" providerId="ADAL" clId="{4A0223DE-BAE6-9148-9C74-F39477197008}" dt="2022-11-23T16:12:28.399" v="1" actId="478"/>
            <ac:picMkLst>
              <pc:docMk/>
              <pc:sldMasterMk cId="2934933602" sldId="2147483660"/>
              <pc:sldLayoutMk cId="2080906191" sldId="2147483661"/>
              <ac:picMk id="9" creationId="{0FDC150B-A1D7-820D-3D48-51867BB18630}"/>
            </ac:picMkLst>
          </pc:picChg>
          <pc:picChg chg="del">
            <ac:chgData name="Jay Bogardus" userId="f4e9cb4c-ecfc-4725-831c-1a17754b526a" providerId="ADAL" clId="{4A0223DE-BAE6-9148-9C74-F39477197008}" dt="2022-11-23T16:12:39.212" v="2" actId="478"/>
            <ac:picMkLst>
              <pc:docMk/>
              <pc:sldMasterMk cId="2934933602" sldId="2147483660"/>
              <pc:sldLayoutMk cId="2080906191" sldId="2147483661"/>
              <ac:picMk id="10" creationId="{867B53B0-8AFB-A465-6F86-ED706F2F5A21}"/>
            </ac:picMkLst>
          </pc:picChg>
          <pc:picChg chg="del">
            <ac:chgData name="Jay Bogardus" userId="f4e9cb4c-ecfc-4725-831c-1a17754b526a" providerId="ADAL" clId="{4A0223DE-BAE6-9148-9C74-F39477197008}" dt="2022-11-23T16:12:27.704" v="0" actId="478"/>
            <ac:picMkLst>
              <pc:docMk/>
              <pc:sldMasterMk cId="2934933602" sldId="2147483660"/>
              <pc:sldLayoutMk cId="2080906191" sldId="2147483661"/>
              <ac:picMk id="12" creationId="{7626812D-5210-2A40-8E04-B043C2623F45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E5366-D1C9-CC4C-A84C-6A1538715C6D}" type="datetimeFigureOut">
              <a:rPr lang="en-US" smtClean="0"/>
              <a:t>6/2/23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C8934-3BC4-8546-97F7-B3C25710E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87050940-D8E5-F451-EF27-9D671B8CD829}"/>
              </a:ext>
            </a:extLst>
          </p:cNvPr>
          <p:cNvSpPr/>
          <p:nvPr userDrawn="1"/>
        </p:nvSpPr>
        <p:spPr>
          <a:xfrm>
            <a:off x="-3400926" y="-1090866"/>
            <a:ext cx="9099406" cy="9912096"/>
          </a:xfrm>
          <a:prstGeom prst="ellipse">
            <a:avLst/>
          </a:prstGeom>
          <a:blipFill dpi="0" rotWithShape="1">
            <a:blip r:embed="rId2"/>
            <a:srcRect/>
            <a:stretch>
              <a:fillRect l="37375" t="4099" r="-375" b="1290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99963F-D8E4-0849-A180-E3D840C9BD31}"/>
              </a:ext>
            </a:extLst>
          </p:cNvPr>
          <p:cNvSpPr/>
          <p:nvPr userDrawn="1"/>
        </p:nvSpPr>
        <p:spPr>
          <a:xfrm>
            <a:off x="2864224" y="0"/>
            <a:ext cx="9327776" cy="6858000"/>
          </a:xfrm>
          <a:prstGeom prst="rect">
            <a:avLst/>
          </a:prstGeom>
          <a:gradFill flip="none" rotWithShape="1">
            <a:gsLst>
              <a:gs pos="30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2">
                  <a:lumMod val="14000"/>
                  <a:lumOff val="86000"/>
                </a:schemeClr>
              </a:gs>
            </a:gsLst>
            <a:lin ang="19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8480" y="1547673"/>
            <a:ext cx="6493519" cy="3213847"/>
          </a:xfrm>
        </p:spPr>
        <p:txBody>
          <a:bodyPr anchor="b">
            <a:normAutofit/>
          </a:bodyPr>
          <a:lstStyle>
            <a:lvl1pPr algn="l">
              <a:defRPr sz="7200" b="1" i="0">
                <a:solidFill>
                  <a:srgbClr val="004B98"/>
                </a:solidFill>
                <a:effectLst/>
                <a:latin typeface="Franklin Gothic Demi Cond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179" y="4976673"/>
            <a:ext cx="4398123" cy="1867368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bg2">
                    <a:lumMod val="10000"/>
                  </a:schemeClr>
                </a:solidFill>
                <a:effectLst/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23E211-EA56-89A0-3924-AE2076461D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3651" y="331712"/>
            <a:ext cx="6849979" cy="88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6/2/23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13462FD-6242-4F4B-AF93-9C3C5884C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6/2/23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5A9147D-DC56-684C-A23C-A9D29C61E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252EFE-A527-1F46-B353-FFBBC9E39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B5ADA29-29F4-5D45-9563-67F92E85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BBBB0095-2F5A-494C-8CA2-A6C4638EB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6/2/23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CDDB342-D2DD-6B40-AD2A-E7E523943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364086E-566C-E542-8E7A-FED0A4C7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6/2/23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6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6/2/23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1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6/2/23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6/2/23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6/2/23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6/2/23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6/2/23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23" y="1825625"/>
            <a:ext cx="11214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6/2/23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8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5E8D9-877A-284E-AF28-F1042FF97C0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7304" y="6330943"/>
            <a:ext cx="1105724" cy="3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3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8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usb drive&#10;&#10;Description automatically generated with medium confidence">
            <a:extLst>
              <a:ext uri="{FF2B5EF4-FFF2-40B4-BE49-F238E27FC236}">
                <a16:creationId xmlns:a16="http://schemas.microsoft.com/office/drawing/2014/main" id="{22BE7504-0F73-4CB2-5144-D81A455EE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3" b="6081"/>
          <a:stretch/>
        </p:blipFill>
        <p:spPr>
          <a:xfrm>
            <a:off x="5403745" y="4247910"/>
            <a:ext cx="6799830" cy="24799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FD9B3AC-B648-A7FA-8B86-2B062A5E1E3D}"/>
              </a:ext>
            </a:extLst>
          </p:cNvPr>
          <p:cNvSpPr txBox="1"/>
          <p:nvPr/>
        </p:nvSpPr>
        <p:spPr>
          <a:xfrm>
            <a:off x="441807" y="1666262"/>
            <a:ext cx="75331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en-US" sz="4000" dirty="0">
                <a:latin typeface="Franklin Gothic Medium" panose="020B0603020102020204" pitchFamily="34" charset="0"/>
              </a:rPr>
              <a:t>Bring your slide presentation on a USB drive to be connected to the session room laptop.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563B70-446D-2DE8-6D27-26974FE8FA61}"/>
              </a:ext>
            </a:extLst>
          </p:cNvPr>
          <p:cNvSpPr txBox="1"/>
          <p:nvPr/>
        </p:nvSpPr>
        <p:spPr>
          <a:xfrm>
            <a:off x="534407" y="3983584"/>
            <a:ext cx="629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If you are not able to use a USB drive, make alternate arrangements with your Session Chair. You will not be able to use your own laptop </a:t>
            </a:r>
            <a:r>
              <a:rPr lang="en-US" sz="2000">
                <a:solidFill>
                  <a:schemeClr val="bg2">
                    <a:lumMod val="10000"/>
                  </a:schemeClr>
                </a:solidFill>
              </a:rPr>
              <a:t>and need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to use the conference-provided laptop.</a:t>
            </a:r>
          </a:p>
          <a:p>
            <a:pPr rtl="0"/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  <a:p>
            <a:pPr rtl="0"/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Please delete this slide before you </a:t>
            </a:r>
          </a:p>
          <a:p>
            <a:pPr rtl="0"/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present at the meeting by selecting it </a:t>
            </a:r>
          </a:p>
          <a:p>
            <a:pPr rtl="0"/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on the left sidebar and clicking delete.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6C300F-2F6A-B367-83AB-9AF97D922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2116" y="1909111"/>
            <a:ext cx="2867580" cy="1696144"/>
          </a:xfrm>
          <a:prstGeom prst="rect">
            <a:avLst/>
          </a:prstGeom>
        </p:spPr>
      </p:pic>
      <p:sp>
        <p:nvSpPr>
          <p:cNvPr id="30" name="Pentagon 29">
            <a:extLst>
              <a:ext uri="{FF2B5EF4-FFF2-40B4-BE49-F238E27FC236}">
                <a16:creationId xmlns:a16="http://schemas.microsoft.com/office/drawing/2014/main" id="{E7CB2737-75C9-2261-857C-32E006D85EE3}"/>
              </a:ext>
            </a:extLst>
          </p:cNvPr>
          <p:cNvSpPr/>
          <p:nvPr/>
        </p:nvSpPr>
        <p:spPr>
          <a:xfrm>
            <a:off x="0" y="341907"/>
            <a:ext cx="4919241" cy="119219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3DFEEC-2546-6343-9CA9-8351354AFAAF}"/>
              </a:ext>
            </a:extLst>
          </p:cNvPr>
          <p:cNvSpPr txBox="1"/>
          <p:nvPr/>
        </p:nvSpPr>
        <p:spPr>
          <a:xfrm>
            <a:off x="441807" y="492379"/>
            <a:ext cx="5162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REMINDER: </a:t>
            </a:r>
          </a:p>
        </p:txBody>
      </p:sp>
      <p:sp>
        <p:nvSpPr>
          <p:cNvPr id="31" name="Chevron 30">
            <a:extLst>
              <a:ext uri="{FF2B5EF4-FFF2-40B4-BE49-F238E27FC236}">
                <a16:creationId xmlns:a16="http://schemas.microsoft.com/office/drawing/2014/main" id="{CA67F5BE-8CE3-136F-DD2C-46B8499AB334}"/>
              </a:ext>
            </a:extLst>
          </p:cNvPr>
          <p:cNvSpPr/>
          <p:nvPr/>
        </p:nvSpPr>
        <p:spPr>
          <a:xfrm>
            <a:off x="4815068" y="341907"/>
            <a:ext cx="1099595" cy="1192192"/>
          </a:xfrm>
          <a:prstGeom prst="chevron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hevron 32">
            <a:extLst>
              <a:ext uri="{FF2B5EF4-FFF2-40B4-BE49-F238E27FC236}">
                <a16:creationId xmlns:a16="http://schemas.microsoft.com/office/drawing/2014/main" id="{C9503F3E-D4EA-FC55-5027-4330FF7CE782}"/>
              </a:ext>
            </a:extLst>
          </p:cNvPr>
          <p:cNvSpPr/>
          <p:nvPr/>
        </p:nvSpPr>
        <p:spPr>
          <a:xfrm>
            <a:off x="5729468" y="341907"/>
            <a:ext cx="1099595" cy="1192192"/>
          </a:xfrm>
          <a:prstGeom prst="chevron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1" y="2126283"/>
            <a:ext cx="6096000" cy="2224784"/>
          </a:xfrm>
        </p:spPr>
        <p:txBody>
          <a:bodyPr/>
          <a:lstStyle/>
          <a:p>
            <a:r>
              <a:rPr lang="en-US" dirty="0"/>
              <a:t>Title of </a:t>
            </a:r>
            <a:br>
              <a:rPr lang="en-US" dirty="0"/>
            </a:br>
            <a:r>
              <a:rPr lang="en-US" dirty="0"/>
              <a:t>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4539325"/>
            <a:ext cx="6096000" cy="1952881"/>
          </a:xfrm>
        </p:spPr>
        <p:txBody>
          <a:bodyPr/>
          <a:lstStyle/>
          <a:p>
            <a:r>
              <a:rPr lang="en-US" dirty="0"/>
              <a:t>Name of Presenter</a:t>
            </a:r>
          </a:p>
          <a:p>
            <a:r>
              <a:rPr lang="en-US" dirty="0"/>
              <a:t>Title of Presenter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9936188" y="5724076"/>
            <a:ext cx="1845331" cy="7681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Place logo </a:t>
            </a:r>
            <a:br>
              <a:rPr lang="en-US" sz="1400" dirty="0"/>
            </a:br>
            <a:r>
              <a:rPr lang="en-US" sz="14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40831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</p:spPr>
        <p:txBody>
          <a:bodyPr/>
          <a:lstStyle/>
          <a:p>
            <a:r>
              <a:rPr lang="en-US" dirty="0"/>
              <a:t>Text Slide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8143" y="5992481"/>
            <a:ext cx="1534722" cy="6388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Place logo </a:t>
            </a:r>
            <a:br>
              <a:rPr lang="en-US" sz="1200" dirty="0"/>
            </a:br>
            <a:r>
              <a:rPr lang="en-US" sz="12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6231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NS 16x9_02_ NEW">
  <a:themeElements>
    <a:clrScheme name="ANS_2017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ANS 16x9_02_ NEW</Template>
  <TotalTime>285</TotalTime>
  <Words>119</Words>
  <Application>Microsoft Macintosh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Franklin Gothic Demi Cond</vt:lpstr>
      <vt:lpstr>Franklin Gothic Medium</vt:lpstr>
      <vt:lpstr>Wingdings</vt:lpstr>
      <vt:lpstr>ANS 16x9_02_ NEW</vt:lpstr>
      <vt:lpstr>PowerPoint Presentation</vt:lpstr>
      <vt:lpstr>Title of  Presentation</vt:lpstr>
      <vt:lpstr>Text Slide Sample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Gravley</dc:creator>
  <cp:lastModifiedBy>Jay Bogardus</cp:lastModifiedBy>
  <cp:revision>31</cp:revision>
  <dcterms:created xsi:type="dcterms:W3CDTF">2017-01-30T20:04:56Z</dcterms:created>
  <dcterms:modified xsi:type="dcterms:W3CDTF">2023-06-02T14:51:37Z</dcterms:modified>
</cp:coreProperties>
</file>