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98"/>
    <a:srgbClr val="2F5496"/>
    <a:srgbClr val="81BC00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5C4484-BEDA-7B49-BE22-27EAEE4B9C77}" v="1" dt="2023-06-02T14:53:48.5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78" autoAdjust="0"/>
    <p:restoredTop sz="96054"/>
  </p:normalViewPr>
  <p:slideViewPr>
    <p:cSldViewPr snapToGrid="0" showGuides="1">
      <p:cViewPr varScale="1">
        <p:scale>
          <a:sx n="123" d="100"/>
          <a:sy n="123" d="100"/>
        </p:scale>
        <p:origin x="360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69542E75-D27C-BA4C-91BB-5264FD02F511}"/>
    <pc:docChg chg="undo custSel modSld modMainMaster">
      <pc:chgData name="Jay Bogardus" userId="f4e9cb4c-ecfc-4725-831c-1a17754b526a" providerId="ADAL" clId="{69542E75-D27C-BA4C-91BB-5264FD02F511}" dt="2022-11-23T15:21:50.941" v="374" actId="1076"/>
      <pc:docMkLst>
        <pc:docMk/>
      </pc:docMkLst>
      <pc:sldChg chg="addSp delSp modSp mod">
        <pc:chgData name="Jay Bogardus" userId="f4e9cb4c-ecfc-4725-831c-1a17754b526a" providerId="ADAL" clId="{69542E75-D27C-BA4C-91BB-5264FD02F511}" dt="2022-11-23T15:21:50.941" v="374" actId="1076"/>
        <pc:sldMkLst>
          <pc:docMk/>
          <pc:sldMk cId="4083143246" sldId="256"/>
        </pc:sldMkLst>
        <pc:spChg chg="mod">
          <ac:chgData name="Jay Bogardus" userId="f4e9cb4c-ecfc-4725-831c-1a17754b526a" providerId="ADAL" clId="{69542E75-D27C-BA4C-91BB-5264FD02F511}" dt="2022-11-23T15:14:31.874" v="220" actId="14100"/>
          <ac:spMkLst>
            <pc:docMk/>
            <pc:sldMk cId="4083143246" sldId="256"/>
            <ac:spMk id="2" creationId="{00000000-0000-0000-0000-000000000000}"/>
          </ac:spMkLst>
        </pc:spChg>
        <pc:spChg chg="mod">
          <ac:chgData name="Jay Bogardus" userId="f4e9cb4c-ecfc-4725-831c-1a17754b526a" providerId="ADAL" clId="{69542E75-D27C-BA4C-91BB-5264FD02F511}" dt="2022-11-23T15:14:34.325" v="221" actId="14100"/>
          <ac:spMkLst>
            <pc:docMk/>
            <pc:sldMk cId="4083143246" sldId="256"/>
            <ac:spMk id="3" creationId="{00000000-0000-0000-0000-000000000000}"/>
          </ac:spMkLst>
        </pc:spChg>
        <pc:spChg chg="add del mod">
          <ac:chgData name="Jay Bogardus" userId="f4e9cb4c-ecfc-4725-831c-1a17754b526a" providerId="ADAL" clId="{69542E75-D27C-BA4C-91BB-5264FD02F511}" dt="2022-11-23T15:16:59.352" v="305" actId="21"/>
          <ac:spMkLst>
            <pc:docMk/>
            <pc:sldMk cId="4083143246" sldId="256"/>
            <ac:spMk id="4" creationId="{5F570B7C-6C7D-6B6C-C231-F585027E3B10}"/>
          </ac:spMkLst>
        </pc:spChg>
        <pc:spChg chg="mod">
          <ac:chgData name="Jay Bogardus" userId="f4e9cb4c-ecfc-4725-831c-1a17754b526a" providerId="ADAL" clId="{69542E75-D27C-BA4C-91BB-5264FD02F511}" dt="2022-11-23T15:21:50.941" v="374" actId="1076"/>
          <ac:spMkLst>
            <pc:docMk/>
            <pc:sldMk cId="4083143246" sldId="256"/>
            <ac:spMk id="8" creationId="{00000000-0000-0000-0000-000000000000}"/>
          </ac:spMkLst>
        </pc:spChg>
      </pc:sldChg>
      <pc:sldMasterChg chg="modSldLayout">
        <pc:chgData name="Jay Bogardus" userId="f4e9cb4c-ecfc-4725-831c-1a17754b526a" providerId="ADAL" clId="{69542E75-D27C-BA4C-91BB-5264FD02F511}" dt="2022-11-23T15:17:35.139" v="373" actId="207"/>
        <pc:sldMasterMkLst>
          <pc:docMk/>
          <pc:sldMasterMk cId="2934933602" sldId="2147483660"/>
        </pc:sldMasterMkLst>
        <pc:sldLayoutChg chg="addSp delSp modSp mod">
          <pc:chgData name="Jay Bogardus" userId="f4e9cb4c-ecfc-4725-831c-1a17754b526a" providerId="ADAL" clId="{69542E75-D27C-BA4C-91BB-5264FD02F511}" dt="2022-11-23T15:17:35.139" v="373" actId="207"/>
          <pc:sldLayoutMkLst>
            <pc:docMk/>
            <pc:sldMasterMk cId="2934933602" sldId="2147483660"/>
            <pc:sldLayoutMk cId="2080906191" sldId="2147483672"/>
          </pc:sldLayoutMkLst>
          <pc:spChg chg="mod">
            <ac:chgData name="Jay Bogardus" userId="f4e9cb4c-ecfc-4725-831c-1a17754b526a" providerId="ADAL" clId="{69542E75-D27C-BA4C-91BB-5264FD02F511}" dt="2022-11-23T15:08:21.256" v="95" actId="14100"/>
            <ac:spMkLst>
              <pc:docMk/>
              <pc:sldMasterMk cId="2934933602" sldId="2147483660"/>
              <pc:sldLayoutMk cId="2080906191" sldId="2147483672"/>
              <ac:spMk id="2" creationId="{00000000-0000-0000-0000-000000000000}"/>
            </ac:spMkLst>
          </pc:spChg>
          <pc:spChg chg="mod">
            <ac:chgData name="Jay Bogardus" userId="f4e9cb4c-ecfc-4725-831c-1a17754b526a" providerId="ADAL" clId="{69542E75-D27C-BA4C-91BB-5264FD02F511}" dt="2022-11-23T15:08:18.286" v="94" actId="1076"/>
            <ac:spMkLst>
              <pc:docMk/>
              <pc:sldMasterMk cId="2934933602" sldId="2147483660"/>
              <pc:sldLayoutMk cId="2080906191" sldId="2147483672"/>
              <ac:spMk id="3" creationId="{00000000-0000-0000-0000-000000000000}"/>
            </ac:spMkLst>
          </pc:spChg>
          <pc:spChg chg="add mod modCrop">
            <ac:chgData name="Jay Bogardus" userId="f4e9cb4c-ecfc-4725-831c-1a17754b526a" providerId="ADAL" clId="{69542E75-D27C-BA4C-91BB-5264FD02F511}" dt="2022-11-23T15:15:00.108" v="222" actId="167"/>
            <ac:spMkLst>
              <pc:docMk/>
              <pc:sldMasterMk cId="2934933602" sldId="2147483660"/>
              <pc:sldLayoutMk cId="2080906191" sldId="2147483672"/>
              <ac:spMk id="13" creationId="{D48DB584-CA32-C7A7-2929-A0B1E7274893}"/>
            </ac:spMkLst>
          </pc:spChg>
          <pc:spChg chg="add mod">
            <ac:chgData name="Jay Bogardus" userId="f4e9cb4c-ecfc-4725-831c-1a17754b526a" providerId="ADAL" clId="{69542E75-D27C-BA4C-91BB-5264FD02F511}" dt="2022-11-23T15:17:35.139" v="373" actId="207"/>
            <ac:spMkLst>
              <pc:docMk/>
              <pc:sldMasterMk cId="2934933602" sldId="2147483660"/>
              <pc:sldLayoutMk cId="2080906191" sldId="2147483672"/>
              <ac:spMk id="14" creationId="{8299963F-D8E4-0849-A180-E3D840C9BD31}"/>
            </ac:spMkLst>
          </pc:spChg>
          <pc:picChg chg="del">
            <ac:chgData name="Jay Bogardus" userId="f4e9cb4c-ecfc-4725-831c-1a17754b526a" providerId="ADAL" clId="{69542E75-D27C-BA4C-91BB-5264FD02F511}" dt="2022-11-23T14:12:10.455" v="1" actId="478"/>
            <ac:picMkLst>
              <pc:docMk/>
              <pc:sldMasterMk cId="2934933602" sldId="2147483660"/>
              <pc:sldLayoutMk cId="2080906191" sldId="2147483672"/>
              <ac:picMk id="5" creationId="{1E00902E-3133-CFBF-3A75-E0785BA057DA}"/>
            </ac:picMkLst>
          </pc:picChg>
          <pc:picChg chg="add del mod modCrop">
            <ac:chgData name="Jay Bogardus" userId="f4e9cb4c-ecfc-4725-831c-1a17754b526a" providerId="ADAL" clId="{69542E75-D27C-BA4C-91BB-5264FD02F511}" dt="2022-11-23T15:04:01.533" v="87" actId="478"/>
            <ac:picMkLst>
              <pc:docMk/>
              <pc:sldMasterMk cId="2934933602" sldId="2147483660"/>
              <pc:sldLayoutMk cId="2080906191" sldId="2147483672"/>
              <ac:picMk id="6" creationId="{1A98927E-3D7D-1B91-BA9A-2734D457461B}"/>
            </ac:picMkLst>
          </pc:picChg>
          <pc:picChg chg="del">
            <ac:chgData name="Jay Bogardus" userId="f4e9cb4c-ecfc-4725-831c-1a17754b526a" providerId="ADAL" clId="{69542E75-D27C-BA4C-91BB-5264FD02F511}" dt="2022-11-23T14:12:01.014" v="0" actId="478"/>
            <ac:picMkLst>
              <pc:docMk/>
              <pc:sldMasterMk cId="2934933602" sldId="2147483660"/>
              <pc:sldLayoutMk cId="2080906191" sldId="2147483672"/>
              <ac:picMk id="7" creationId="{A055A818-5F8C-5AA3-E2F2-D75C91E333D3}"/>
            </ac:picMkLst>
          </pc:picChg>
          <pc:picChg chg="add mod">
            <ac:chgData name="Jay Bogardus" userId="f4e9cb4c-ecfc-4725-831c-1a17754b526a" providerId="ADAL" clId="{69542E75-D27C-BA4C-91BB-5264FD02F511}" dt="2022-11-23T14:35:44.277" v="65" actId="1076"/>
            <ac:picMkLst>
              <pc:docMk/>
              <pc:sldMasterMk cId="2934933602" sldId="2147483660"/>
              <pc:sldLayoutMk cId="2080906191" sldId="2147483672"/>
              <ac:picMk id="9" creationId="{0FDC150B-A1D7-820D-3D48-51867BB18630}"/>
            </ac:picMkLst>
          </pc:picChg>
          <pc:picChg chg="add mod">
            <ac:chgData name="Jay Bogardus" userId="f4e9cb4c-ecfc-4725-831c-1a17754b526a" providerId="ADAL" clId="{69542E75-D27C-BA4C-91BB-5264FD02F511}" dt="2022-11-23T15:14:17.240" v="219" actId="1076"/>
            <ac:picMkLst>
              <pc:docMk/>
              <pc:sldMasterMk cId="2934933602" sldId="2147483660"/>
              <pc:sldLayoutMk cId="2080906191" sldId="2147483672"/>
              <ac:picMk id="12" creationId="{7626812D-5210-2A40-8E04-B043C2623F45}"/>
            </ac:picMkLst>
          </pc:picChg>
        </pc:sldLayoutChg>
      </pc:sldMasterChg>
    </pc:docChg>
  </pc:docChgLst>
  <pc:docChgLst>
    <pc:chgData name="Jay Bogardus" userId="f4e9cb4c-ecfc-4725-831c-1a17754b526a" providerId="ADAL" clId="{B75C4484-BEDA-7B49-BE22-27EAEE4B9C77}"/>
    <pc:docChg chg="addSld modSld">
      <pc:chgData name="Jay Bogardus" userId="f4e9cb4c-ecfc-4725-831c-1a17754b526a" providerId="ADAL" clId="{B75C4484-BEDA-7B49-BE22-27EAEE4B9C77}" dt="2023-06-02T14:53:48.541" v="0"/>
      <pc:docMkLst>
        <pc:docMk/>
      </pc:docMkLst>
      <pc:sldChg chg="add">
        <pc:chgData name="Jay Bogardus" userId="f4e9cb4c-ecfc-4725-831c-1a17754b526a" providerId="ADAL" clId="{B75C4484-BEDA-7B49-BE22-27EAEE4B9C77}" dt="2023-06-02T14:53:48.541" v="0"/>
        <pc:sldMkLst>
          <pc:docMk/>
          <pc:sldMk cId="4229873814" sldId="25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E5366-D1C9-CC4C-A84C-6A1538715C6D}" type="datetimeFigureOut">
              <a:rPr lang="en-US" smtClean="0"/>
              <a:t>6/2/23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C8934-3BC4-8546-97F7-B3C25710E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8299963F-D8E4-0849-A180-E3D840C9BD31}"/>
              </a:ext>
            </a:extLst>
          </p:cNvPr>
          <p:cNvSpPr/>
          <p:nvPr userDrawn="1"/>
        </p:nvSpPr>
        <p:spPr>
          <a:xfrm>
            <a:off x="2864224" y="0"/>
            <a:ext cx="9327776" cy="6858000"/>
          </a:xfrm>
          <a:prstGeom prst="rect">
            <a:avLst/>
          </a:prstGeom>
          <a:gradFill flip="none" rotWithShape="1">
            <a:gsLst>
              <a:gs pos="30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tx2">
                  <a:lumMod val="14000"/>
                  <a:lumOff val="86000"/>
                </a:schemeClr>
              </a:gs>
            </a:gsLst>
            <a:lin ang="19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48DB584-CA32-C7A7-2929-A0B1E7274893}"/>
              </a:ext>
            </a:extLst>
          </p:cNvPr>
          <p:cNvSpPr/>
          <p:nvPr userDrawn="1"/>
        </p:nvSpPr>
        <p:spPr>
          <a:xfrm>
            <a:off x="-2672697" y="-207085"/>
            <a:ext cx="8321040" cy="7272169"/>
          </a:xfrm>
          <a:prstGeom prst="ellipse">
            <a:avLst/>
          </a:prstGeom>
          <a:blipFill>
            <a:blip r:embed="rId2"/>
            <a:stretch>
              <a:fillRect l="28046" t="-8025" r="-38986" b="-1049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98480" y="1547673"/>
            <a:ext cx="6493519" cy="3213847"/>
          </a:xfrm>
        </p:spPr>
        <p:txBody>
          <a:bodyPr anchor="b">
            <a:normAutofit/>
          </a:bodyPr>
          <a:lstStyle>
            <a:lvl1pPr algn="l">
              <a:defRPr sz="7200" b="1" i="0">
                <a:solidFill>
                  <a:srgbClr val="004B98"/>
                </a:solidFill>
                <a:effectLst/>
                <a:latin typeface="Franklin Gothic Demi Cond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46179" y="4976673"/>
            <a:ext cx="4398123" cy="1867368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bg2">
                    <a:lumMod val="10000"/>
                  </a:schemeClr>
                </a:solidFill>
                <a:effectLst/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7B53B0-8AFB-A465-6F86-ED706F2F5A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74" y="6099858"/>
            <a:ext cx="1464861" cy="515184"/>
          </a:xfrm>
          <a:prstGeom prst="rect">
            <a:avLst/>
          </a:prstGeom>
        </p:spPr>
      </p:pic>
      <p:pic>
        <p:nvPicPr>
          <p:cNvPr id="9" name="Picture 8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0FDC150B-A1D7-820D-3D48-51867BB1863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499" y="459249"/>
            <a:ext cx="3293396" cy="881035"/>
          </a:xfrm>
          <a:prstGeom prst="rect">
            <a:avLst/>
          </a:prstGeom>
        </p:spPr>
      </p:pic>
      <p:pic>
        <p:nvPicPr>
          <p:cNvPr id="12" name="Picture 1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626812D-5210-2A40-8E04-B043C2623F4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449" y="353013"/>
            <a:ext cx="2511460" cy="108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6/2/23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6/2/23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6/2/23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/>
            <a:r>
              <a:rPr lang="en-US" sz="4000" dirty="0">
                <a:latin typeface="Franklin Gothic Medium" panose="020B0603020102020204" pitchFamily="34" charset="0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If you are not able to use a USB drive, make alternate arrangements with your Session Chair. You will not be able to use your own laptop </a:t>
            </a:r>
            <a:r>
              <a:rPr lang="en-US" sz="2000">
                <a:solidFill>
                  <a:schemeClr val="bg2">
                    <a:lumMod val="10000"/>
                  </a:schemeClr>
                </a:solidFill>
              </a:rPr>
              <a:t>and need 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to use the conference-provided laptop.</a:t>
            </a:r>
          </a:p>
          <a:p>
            <a:pPr rtl="0"/>
            <a:endParaRPr 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rtl="0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Please delete this slide before you </a:t>
            </a:r>
          </a:p>
          <a:p>
            <a:pPr rtl="0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present at the meeting by selecting it </a:t>
            </a:r>
          </a:p>
          <a:p>
            <a:pPr rtl="0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1909111"/>
            <a:ext cx="2867580" cy="1696144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1" y="2126283"/>
            <a:ext cx="6096000" cy="2224784"/>
          </a:xfrm>
        </p:spPr>
        <p:txBody>
          <a:bodyPr/>
          <a:lstStyle/>
          <a:p>
            <a:r>
              <a:rPr lang="en-US" dirty="0"/>
              <a:t>Title of </a:t>
            </a:r>
            <a:br>
              <a:rPr lang="en-US" dirty="0"/>
            </a:br>
            <a:r>
              <a:rPr lang="en-US" dirty="0"/>
              <a:t>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0" y="4539325"/>
            <a:ext cx="6096000" cy="1952881"/>
          </a:xfrm>
        </p:spPr>
        <p:txBody>
          <a:bodyPr/>
          <a:lstStyle/>
          <a:p>
            <a:r>
              <a:rPr lang="en-US" dirty="0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9936188" y="5724076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</p:spPr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271</TotalTime>
  <Words>119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Franklin Gothic Demi Cond</vt:lpstr>
      <vt:lpstr>Franklin Gothic Medium</vt:lpstr>
      <vt:lpstr>Wingdings</vt:lpstr>
      <vt:lpstr>ANS 16x9_02_ NEW</vt:lpstr>
      <vt:lpstr>PowerPoint Presentation</vt:lpstr>
      <vt:lpstr>Title of 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30</cp:revision>
  <dcterms:created xsi:type="dcterms:W3CDTF">2017-01-30T20:04:56Z</dcterms:created>
  <dcterms:modified xsi:type="dcterms:W3CDTF">2023-06-02T14:53:50Z</dcterms:modified>
</cp:coreProperties>
</file>