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98"/>
    <a:srgbClr val="2F5496"/>
    <a:srgbClr val="81BC00"/>
    <a:srgbClr val="BE3636"/>
    <a:srgbClr val="576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5C4484-BEDA-7B49-BE22-27EAEE4B9C77}" v="1" dt="2023-06-02T14:53:48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8" autoAdjust="0"/>
    <p:restoredTop sz="96054"/>
  </p:normalViewPr>
  <p:slideViewPr>
    <p:cSldViewPr snapToGrid="0" showGuides="1">
      <p:cViewPr varScale="1">
        <p:scale>
          <a:sx n="123" d="100"/>
          <a:sy n="123" d="100"/>
        </p:scale>
        <p:origin x="3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Bogardus" userId="f4e9cb4c-ecfc-4725-831c-1a17754b526a" providerId="ADAL" clId="{69542E75-D27C-BA4C-91BB-5264FD02F511}"/>
    <pc:docChg chg="undo custSel modSld modMainMaster">
      <pc:chgData name="Jay Bogardus" userId="f4e9cb4c-ecfc-4725-831c-1a17754b526a" providerId="ADAL" clId="{69542E75-D27C-BA4C-91BB-5264FD02F511}" dt="2022-11-23T15:21:50.941" v="374" actId="1076"/>
      <pc:docMkLst>
        <pc:docMk/>
      </pc:docMkLst>
      <pc:sldChg chg="addSp delSp modSp mod">
        <pc:chgData name="Jay Bogardus" userId="f4e9cb4c-ecfc-4725-831c-1a17754b526a" providerId="ADAL" clId="{69542E75-D27C-BA4C-91BB-5264FD02F511}" dt="2022-11-23T15:21:50.941" v="374" actId="1076"/>
        <pc:sldMkLst>
          <pc:docMk/>
          <pc:sldMk cId="4083143246" sldId="256"/>
        </pc:sldMkLst>
        <pc:spChg chg="mod">
          <ac:chgData name="Jay Bogardus" userId="f4e9cb4c-ecfc-4725-831c-1a17754b526a" providerId="ADAL" clId="{69542E75-D27C-BA4C-91BB-5264FD02F511}" dt="2022-11-23T15:14:31.874" v="220" actId="14100"/>
          <ac:spMkLst>
            <pc:docMk/>
            <pc:sldMk cId="4083143246" sldId="256"/>
            <ac:spMk id="2" creationId="{00000000-0000-0000-0000-000000000000}"/>
          </ac:spMkLst>
        </pc:spChg>
        <pc:spChg chg="mod">
          <ac:chgData name="Jay Bogardus" userId="f4e9cb4c-ecfc-4725-831c-1a17754b526a" providerId="ADAL" clId="{69542E75-D27C-BA4C-91BB-5264FD02F511}" dt="2022-11-23T15:14:34.325" v="221" actId="14100"/>
          <ac:spMkLst>
            <pc:docMk/>
            <pc:sldMk cId="4083143246" sldId="256"/>
            <ac:spMk id="3" creationId="{00000000-0000-0000-0000-000000000000}"/>
          </ac:spMkLst>
        </pc:spChg>
        <pc:spChg chg="add del mod">
          <ac:chgData name="Jay Bogardus" userId="f4e9cb4c-ecfc-4725-831c-1a17754b526a" providerId="ADAL" clId="{69542E75-D27C-BA4C-91BB-5264FD02F511}" dt="2022-11-23T15:16:59.352" v="305" actId="21"/>
          <ac:spMkLst>
            <pc:docMk/>
            <pc:sldMk cId="4083143246" sldId="256"/>
            <ac:spMk id="4" creationId="{5F570B7C-6C7D-6B6C-C231-F585027E3B10}"/>
          </ac:spMkLst>
        </pc:spChg>
        <pc:spChg chg="mod">
          <ac:chgData name="Jay Bogardus" userId="f4e9cb4c-ecfc-4725-831c-1a17754b526a" providerId="ADAL" clId="{69542E75-D27C-BA4C-91BB-5264FD02F511}" dt="2022-11-23T15:21:50.941" v="374" actId="1076"/>
          <ac:spMkLst>
            <pc:docMk/>
            <pc:sldMk cId="4083143246" sldId="256"/>
            <ac:spMk id="8" creationId="{00000000-0000-0000-0000-000000000000}"/>
          </ac:spMkLst>
        </pc:spChg>
      </pc:sldChg>
      <pc:sldMasterChg chg="modSldLayout">
        <pc:chgData name="Jay Bogardus" userId="f4e9cb4c-ecfc-4725-831c-1a17754b526a" providerId="ADAL" clId="{69542E75-D27C-BA4C-91BB-5264FD02F511}" dt="2022-11-23T15:17:35.139" v="373" actId="207"/>
        <pc:sldMasterMkLst>
          <pc:docMk/>
          <pc:sldMasterMk cId="2934933602" sldId="2147483660"/>
        </pc:sldMasterMkLst>
        <pc:sldLayoutChg chg="addSp delSp modSp mod">
          <pc:chgData name="Jay Bogardus" userId="f4e9cb4c-ecfc-4725-831c-1a17754b526a" providerId="ADAL" clId="{69542E75-D27C-BA4C-91BB-5264FD02F511}" dt="2022-11-23T15:17:35.139" v="373" actId="207"/>
          <pc:sldLayoutMkLst>
            <pc:docMk/>
            <pc:sldMasterMk cId="2934933602" sldId="2147483660"/>
            <pc:sldLayoutMk cId="2080906191" sldId="2147483672"/>
          </pc:sldLayoutMkLst>
          <pc:spChg chg="mod">
            <ac:chgData name="Jay Bogardus" userId="f4e9cb4c-ecfc-4725-831c-1a17754b526a" providerId="ADAL" clId="{69542E75-D27C-BA4C-91BB-5264FD02F511}" dt="2022-11-23T15:08:21.256" v="95" actId="14100"/>
            <ac:spMkLst>
              <pc:docMk/>
              <pc:sldMasterMk cId="2934933602" sldId="2147483660"/>
              <pc:sldLayoutMk cId="2080906191" sldId="2147483672"/>
              <ac:spMk id="2" creationId="{00000000-0000-0000-0000-000000000000}"/>
            </ac:spMkLst>
          </pc:spChg>
          <pc:spChg chg="mod">
            <ac:chgData name="Jay Bogardus" userId="f4e9cb4c-ecfc-4725-831c-1a17754b526a" providerId="ADAL" clId="{69542E75-D27C-BA4C-91BB-5264FD02F511}" dt="2022-11-23T15:08:18.286" v="94" actId="1076"/>
            <ac:spMkLst>
              <pc:docMk/>
              <pc:sldMasterMk cId="2934933602" sldId="2147483660"/>
              <pc:sldLayoutMk cId="2080906191" sldId="2147483672"/>
              <ac:spMk id="3" creationId="{00000000-0000-0000-0000-000000000000}"/>
            </ac:spMkLst>
          </pc:spChg>
          <pc:spChg chg="add mod modCrop">
            <ac:chgData name="Jay Bogardus" userId="f4e9cb4c-ecfc-4725-831c-1a17754b526a" providerId="ADAL" clId="{69542E75-D27C-BA4C-91BB-5264FD02F511}" dt="2022-11-23T15:15:00.108" v="222" actId="167"/>
            <ac:spMkLst>
              <pc:docMk/>
              <pc:sldMasterMk cId="2934933602" sldId="2147483660"/>
              <pc:sldLayoutMk cId="2080906191" sldId="2147483672"/>
              <ac:spMk id="13" creationId="{D48DB584-CA32-C7A7-2929-A0B1E7274893}"/>
            </ac:spMkLst>
          </pc:spChg>
          <pc:spChg chg="add mod">
            <ac:chgData name="Jay Bogardus" userId="f4e9cb4c-ecfc-4725-831c-1a17754b526a" providerId="ADAL" clId="{69542E75-D27C-BA4C-91BB-5264FD02F511}" dt="2022-11-23T15:17:35.139" v="373" actId="207"/>
            <ac:spMkLst>
              <pc:docMk/>
              <pc:sldMasterMk cId="2934933602" sldId="2147483660"/>
              <pc:sldLayoutMk cId="2080906191" sldId="2147483672"/>
              <ac:spMk id="14" creationId="{8299963F-D8E4-0849-A180-E3D840C9BD31}"/>
            </ac:spMkLst>
          </pc:spChg>
          <pc:picChg chg="del">
            <ac:chgData name="Jay Bogardus" userId="f4e9cb4c-ecfc-4725-831c-1a17754b526a" providerId="ADAL" clId="{69542E75-D27C-BA4C-91BB-5264FD02F511}" dt="2022-11-23T14:12:10.455" v="1" actId="478"/>
            <ac:picMkLst>
              <pc:docMk/>
              <pc:sldMasterMk cId="2934933602" sldId="2147483660"/>
              <pc:sldLayoutMk cId="2080906191" sldId="2147483672"/>
              <ac:picMk id="5" creationId="{1E00902E-3133-CFBF-3A75-E0785BA057DA}"/>
            </ac:picMkLst>
          </pc:picChg>
          <pc:picChg chg="add del mod modCrop">
            <ac:chgData name="Jay Bogardus" userId="f4e9cb4c-ecfc-4725-831c-1a17754b526a" providerId="ADAL" clId="{69542E75-D27C-BA4C-91BB-5264FD02F511}" dt="2022-11-23T15:04:01.533" v="87" actId="478"/>
            <ac:picMkLst>
              <pc:docMk/>
              <pc:sldMasterMk cId="2934933602" sldId="2147483660"/>
              <pc:sldLayoutMk cId="2080906191" sldId="2147483672"/>
              <ac:picMk id="6" creationId="{1A98927E-3D7D-1B91-BA9A-2734D457461B}"/>
            </ac:picMkLst>
          </pc:picChg>
          <pc:picChg chg="del">
            <ac:chgData name="Jay Bogardus" userId="f4e9cb4c-ecfc-4725-831c-1a17754b526a" providerId="ADAL" clId="{69542E75-D27C-BA4C-91BB-5264FD02F511}" dt="2022-11-23T14:12:01.014" v="0" actId="478"/>
            <ac:picMkLst>
              <pc:docMk/>
              <pc:sldMasterMk cId="2934933602" sldId="2147483660"/>
              <pc:sldLayoutMk cId="2080906191" sldId="2147483672"/>
              <ac:picMk id="7" creationId="{A055A818-5F8C-5AA3-E2F2-D75C91E333D3}"/>
            </ac:picMkLst>
          </pc:picChg>
          <pc:picChg chg="add mod">
            <ac:chgData name="Jay Bogardus" userId="f4e9cb4c-ecfc-4725-831c-1a17754b526a" providerId="ADAL" clId="{69542E75-D27C-BA4C-91BB-5264FD02F511}" dt="2022-11-23T14:35:44.277" v="65" actId="1076"/>
            <ac:picMkLst>
              <pc:docMk/>
              <pc:sldMasterMk cId="2934933602" sldId="2147483660"/>
              <pc:sldLayoutMk cId="2080906191" sldId="2147483672"/>
              <ac:picMk id="9" creationId="{0FDC150B-A1D7-820D-3D48-51867BB18630}"/>
            </ac:picMkLst>
          </pc:picChg>
          <pc:picChg chg="add mod">
            <ac:chgData name="Jay Bogardus" userId="f4e9cb4c-ecfc-4725-831c-1a17754b526a" providerId="ADAL" clId="{69542E75-D27C-BA4C-91BB-5264FD02F511}" dt="2022-11-23T15:14:17.240" v="219" actId="1076"/>
            <ac:picMkLst>
              <pc:docMk/>
              <pc:sldMasterMk cId="2934933602" sldId="2147483660"/>
              <pc:sldLayoutMk cId="2080906191" sldId="2147483672"/>
              <ac:picMk id="12" creationId="{7626812D-5210-2A40-8E04-B043C2623F45}"/>
            </ac:picMkLst>
          </pc:picChg>
        </pc:sldLayoutChg>
      </pc:sldMasterChg>
    </pc:docChg>
  </pc:docChgLst>
  <pc:docChgLst>
    <pc:chgData name="Jay Bogardus" userId="f4e9cb4c-ecfc-4725-831c-1a17754b526a" providerId="ADAL" clId="{B75C4484-BEDA-7B49-BE22-27EAEE4B9C77}"/>
    <pc:docChg chg="addSld modSld">
      <pc:chgData name="Jay Bogardus" userId="f4e9cb4c-ecfc-4725-831c-1a17754b526a" providerId="ADAL" clId="{B75C4484-BEDA-7B49-BE22-27EAEE4B9C77}" dt="2023-06-02T14:53:48.541" v="0"/>
      <pc:docMkLst>
        <pc:docMk/>
      </pc:docMkLst>
      <pc:sldChg chg="add">
        <pc:chgData name="Jay Bogardus" userId="f4e9cb4c-ecfc-4725-831c-1a17754b526a" providerId="ADAL" clId="{B75C4484-BEDA-7B49-BE22-27EAEE4B9C77}" dt="2023-06-02T14:53:48.541" v="0"/>
        <pc:sldMkLst>
          <pc:docMk/>
          <pc:sldMk cId="4229873814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E5366-D1C9-CC4C-A84C-6A1538715C6D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C8934-3BC4-8546-97F7-B3C25710E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99963F-D8E4-0849-A180-E3D840C9BD31}"/>
              </a:ext>
            </a:extLst>
          </p:cNvPr>
          <p:cNvSpPr/>
          <p:nvPr userDrawn="1"/>
        </p:nvSpPr>
        <p:spPr>
          <a:xfrm>
            <a:off x="2864224" y="0"/>
            <a:ext cx="9327776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2">
                  <a:lumMod val="14000"/>
                  <a:lumOff val="86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8DB584-CA32-C7A7-2929-A0B1E7274893}"/>
              </a:ext>
            </a:extLst>
          </p:cNvPr>
          <p:cNvSpPr/>
          <p:nvPr userDrawn="1"/>
        </p:nvSpPr>
        <p:spPr>
          <a:xfrm>
            <a:off x="-2672697" y="-207085"/>
            <a:ext cx="8321040" cy="7272169"/>
          </a:xfrm>
          <a:prstGeom prst="ellipse">
            <a:avLst/>
          </a:prstGeom>
          <a:blipFill>
            <a:blip r:embed="rId2"/>
            <a:stretch>
              <a:fillRect l="28046" t="-8025" r="-38986" b="-10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8480" y="1547673"/>
            <a:ext cx="6493519" cy="3213847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rgbClr val="004B98"/>
                </a:solidFill>
                <a:effectLst/>
                <a:latin typeface="Franklin Gothic Demi Cond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179" y="4976673"/>
            <a:ext cx="4398123" cy="1867368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2">
                    <a:lumMod val="10000"/>
                  </a:schemeClr>
                </a:solidFill>
                <a:effectLst/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7B53B0-8AFB-A465-6F86-ED706F2F5A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4" y="6099858"/>
            <a:ext cx="1464861" cy="515184"/>
          </a:xfrm>
          <a:prstGeom prst="rect">
            <a:avLst/>
          </a:prstGeom>
        </p:spPr>
      </p:pic>
      <p:pic>
        <p:nvPicPr>
          <p:cNvPr id="9" name="Picture 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FDC150B-A1D7-820D-3D48-51867BB18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99" y="459249"/>
            <a:ext cx="3293396" cy="88103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26812D-5210-2A40-8E04-B043C2623F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49" y="353013"/>
            <a:ext cx="2511460" cy="10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13462FD-6242-4F4B-AF93-9C3C5884C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pPr/>
              <a:t>6/2/23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5A9147D-DC56-684C-A23C-A9D29C61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252EFE-A527-1F46-B353-FFBBC9E3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B5ADA29-29F4-5D45-9563-67F92E85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BBB0095-2F5A-494C-8CA2-A6C4638E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pPr/>
              <a:t>6/2/23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CDDB342-D2DD-6B40-AD2A-E7E52394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364086E-566C-E542-8E7A-FED0A4C7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323" y="365125"/>
            <a:ext cx="11214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323" y="1825625"/>
            <a:ext cx="112147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-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8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5E8D9-877A-284E-AF28-F1042FF97C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304" y="6330943"/>
            <a:ext cx="1105724" cy="3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3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600" b="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lang="en-US" sz="28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usb drive&#10;&#10;Description automatically generated with medium confidence">
            <a:extLst>
              <a:ext uri="{FF2B5EF4-FFF2-40B4-BE49-F238E27FC236}">
                <a16:creationId xmlns:a16="http://schemas.microsoft.com/office/drawing/2014/main" id="{22BE7504-0F73-4CB2-5144-D81A455EE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3" b="6081"/>
          <a:stretch/>
        </p:blipFill>
        <p:spPr>
          <a:xfrm>
            <a:off x="5403745" y="4247910"/>
            <a:ext cx="6799830" cy="24799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D9B3AC-B648-A7FA-8B86-2B062A5E1E3D}"/>
              </a:ext>
            </a:extLst>
          </p:cNvPr>
          <p:cNvSpPr txBox="1"/>
          <p:nvPr/>
        </p:nvSpPr>
        <p:spPr>
          <a:xfrm>
            <a:off x="441807" y="1666262"/>
            <a:ext cx="75331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n-US" sz="4000" dirty="0">
                <a:latin typeface="Franklin Gothic Medium" panose="020B0603020102020204" pitchFamily="34" charset="0"/>
              </a:rPr>
              <a:t>Bring your slide presentation on a USB drive to be connected to the session room laptop.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63B70-446D-2DE8-6D27-26974FE8FA61}"/>
              </a:ext>
            </a:extLst>
          </p:cNvPr>
          <p:cNvSpPr txBox="1"/>
          <p:nvPr/>
        </p:nvSpPr>
        <p:spPr>
          <a:xfrm>
            <a:off x="534407" y="3983584"/>
            <a:ext cx="629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If you are not able to use a USB drive, make alternate arrangements with your Session Chair. You will not be able to use your own laptop 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and need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to use the conference-provided laptop.</a:t>
            </a:r>
          </a:p>
          <a:p>
            <a:pPr rtl="0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Please delete this slide before you </a:t>
            </a: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present at the meeting by selecting it </a:t>
            </a: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on the left sidebar and clicking delete.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6C300F-2F6A-B367-83AB-9AF97D922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2116" y="1909111"/>
            <a:ext cx="2867580" cy="1696144"/>
          </a:xfrm>
          <a:prstGeom prst="rect">
            <a:avLst/>
          </a:prstGeom>
        </p:spPr>
      </p:pic>
      <p:sp>
        <p:nvSpPr>
          <p:cNvPr id="30" name="Pentagon 29">
            <a:extLst>
              <a:ext uri="{FF2B5EF4-FFF2-40B4-BE49-F238E27FC236}">
                <a16:creationId xmlns:a16="http://schemas.microsoft.com/office/drawing/2014/main" id="{E7CB2737-75C9-2261-857C-32E006D85EE3}"/>
              </a:ext>
            </a:extLst>
          </p:cNvPr>
          <p:cNvSpPr/>
          <p:nvPr/>
        </p:nvSpPr>
        <p:spPr>
          <a:xfrm>
            <a:off x="0" y="341907"/>
            <a:ext cx="4919241" cy="1192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3DFEEC-2546-6343-9CA9-8351354AFAAF}"/>
              </a:ext>
            </a:extLst>
          </p:cNvPr>
          <p:cNvSpPr txBox="1"/>
          <p:nvPr/>
        </p:nvSpPr>
        <p:spPr>
          <a:xfrm>
            <a:off x="441807" y="492379"/>
            <a:ext cx="516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REMINDER: </a:t>
            </a:r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CA67F5BE-8CE3-136F-DD2C-46B8499AB334}"/>
              </a:ext>
            </a:extLst>
          </p:cNvPr>
          <p:cNvSpPr/>
          <p:nvPr/>
        </p:nvSpPr>
        <p:spPr>
          <a:xfrm>
            <a:off x="4815068" y="341907"/>
            <a:ext cx="1099595" cy="1192192"/>
          </a:xfrm>
          <a:prstGeom prst="chevron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C9503F3E-D4EA-FC55-5027-4330FF7CE782}"/>
              </a:ext>
            </a:extLst>
          </p:cNvPr>
          <p:cNvSpPr/>
          <p:nvPr/>
        </p:nvSpPr>
        <p:spPr>
          <a:xfrm>
            <a:off x="5729468" y="341907"/>
            <a:ext cx="1099595" cy="1192192"/>
          </a:xfrm>
          <a:prstGeom prst="chevron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1" y="2126283"/>
            <a:ext cx="6096000" cy="2224784"/>
          </a:xfrm>
        </p:spPr>
        <p:txBody>
          <a:bodyPr/>
          <a:lstStyle/>
          <a:p>
            <a:r>
              <a:rPr lang="en-US" dirty="0"/>
              <a:t>Title of 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4539325"/>
            <a:ext cx="6096000" cy="1952881"/>
          </a:xfrm>
        </p:spPr>
        <p:txBody>
          <a:bodyPr/>
          <a:lstStyle/>
          <a:p>
            <a:r>
              <a:rPr lang="en-US" dirty="0"/>
              <a:t>Name of Presenter</a:t>
            </a:r>
          </a:p>
          <a:p>
            <a:r>
              <a:rPr lang="en-US" dirty="0"/>
              <a:t>Title of Presenter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9936188" y="5724076"/>
            <a:ext cx="1845331" cy="7681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Place logo </a:t>
            </a:r>
            <a:br>
              <a:rPr lang="en-US" sz="1400" dirty="0"/>
            </a:br>
            <a:r>
              <a:rPr lang="en-US" sz="1400" dirty="0"/>
              <a:t>or company name here</a:t>
            </a:r>
          </a:p>
        </p:txBody>
      </p:sp>
    </p:spTree>
    <p:extLst>
      <p:ext uri="{BB962C8B-B14F-4D97-AF65-F5344CB8AC3E}">
        <p14:creationId xmlns:p14="http://schemas.microsoft.com/office/powerpoint/2010/main" val="40831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23" y="365125"/>
            <a:ext cx="11214705" cy="1325563"/>
          </a:xfrm>
        </p:spPr>
        <p:txBody>
          <a:bodyPr/>
          <a:lstStyle/>
          <a:p>
            <a:r>
              <a:rPr lang="en-US" dirty="0"/>
              <a:t>Text Slide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8143" y="5992481"/>
            <a:ext cx="1534722" cy="6388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Place logo </a:t>
            </a:r>
            <a:br>
              <a:rPr lang="en-US" sz="1200" dirty="0"/>
            </a:br>
            <a:r>
              <a:rPr lang="en-US" sz="1200" dirty="0"/>
              <a:t>or company name here</a:t>
            </a:r>
          </a:p>
        </p:txBody>
      </p:sp>
    </p:spTree>
    <p:extLst>
      <p:ext uri="{BB962C8B-B14F-4D97-AF65-F5344CB8AC3E}">
        <p14:creationId xmlns:p14="http://schemas.microsoft.com/office/powerpoint/2010/main" val="6231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S 16x9_02_ NEW">
  <a:themeElements>
    <a:clrScheme name="ANS_2017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 16x9_02_ NEW</Template>
  <TotalTime>271</TotalTime>
  <Words>119</Words>
  <Application>Microsoft Macintosh PowerPoint</Application>
  <PresentationFormat>Widescreen</PresentationFormat>
  <Paragraphs>18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Franklin Gothic Demi Cond</vt:lpstr>
      <vt:lpstr>Franklin Gothic Medium</vt:lpstr>
      <vt:lpstr>Wingdings</vt:lpstr>
      <vt:lpstr>ANS 16x9_02_ NEW</vt:lpstr>
      <vt:lpstr>PowerPoint Presentation</vt:lpstr>
      <vt:lpstr>Title of  Presentation</vt:lpstr>
      <vt:lpstr>Text Slide Sample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Gravley</dc:creator>
  <cp:lastModifiedBy>Jay Bogardus</cp:lastModifiedBy>
  <cp:revision>30</cp:revision>
  <dcterms:created xsi:type="dcterms:W3CDTF">2017-01-30T20:04:56Z</dcterms:created>
  <dcterms:modified xsi:type="dcterms:W3CDTF">2023-06-02T14:53:50Z</dcterms:modified>
</cp:coreProperties>
</file>