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0A"/>
    <a:srgbClr val="FFA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1D6117-177E-144A-B35B-B00D64C53919}" v="36" dt="2022-11-15T19:20:33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3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91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631D6117-177E-144A-B35B-B00D64C53919}"/>
    <pc:docChg chg="undo redo custSel modSld modMainMaster">
      <pc:chgData name="Jay Bogardus" userId="f4e9cb4c-ecfc-4725-831c-1a17754b526a" providerId="ADAL" clId="{631D6117-177E-144A-B35B-B00D64C53919}" dt="2022-11-15T19:30:42.049" v="1124" actId="12"/>
      <pc:docMkLst>
        <pc:docMk/>
      </pc:docMkLst>
      <pc:sldChg chg="modSp mod">
        <pc:chgData name="Jay Bogardus" userId="f4e9cb4c-ecfc-4725-831c-1a17754b526a" providerId="ADAL" clId="{631D6117-177E-144A-B35B-B00D64C53919}" dt="2022-11-15T19:20:55.200" v="1121" actId="1076"/>
        <pc:sldMkLst>
          <pc:docMk/>
          <pc:sldMk cId="0" sldId="256"/>
        </pc:sldMkLst>
        <pc:spChg chg="mod">
          <ac:chgData name="Jay Bogardus" userId="f4e9cb4c-ecfc-4725-831c-1a17754b526a" providerId="ADAL" clId="{631D6117-177E-144A-B35B-B00D64C53919}" dt="2022-11-15T19:20:55.200" v="1121" actId="1076"/>
          <ac:spMkLst>
            <pc:docMk/>
            <pc:sldMk cId="0" sldId="256"/>
            <ac:spMk id="8" creationId="{C667F60F-CC47-9DB9-1730-5B7F42ECA947}"/>
          </ac:spMkLst>
        </pc:spChg>
        <pc:spChg chg="mod">
          <ac:chgData name="Jay Bogardus" userId="f4e9cb4c-ecfc-4725-831c-1a17754b526a" providerId="ADAL" clId="{631D6117-177E-144A-B35B-B00D64C53919}" dt="2022-11-15T19:20:30.514" v="1118" actId="14100"/>
          <ac:spMkLst>
            <pc:docMk/>
            <pc:sldMk cId="0" sldId="256"/>
            <ac:spMk id="13313" creationId="{FE871D98-289B-D0B9-8308-2EF7C5A2929D}"/>
          </ac:spMkLst>
        </pc:spChg>
        <pc:spChg chg="mod">
          <ac:chgData name="Jay Bogardus" userId="f4e9cb4c-ecfc-4725-831c-1a17754b526a" providerId="ADAL" clId="{631D6117-177E-144A-B35B-B00D64C53919}" dt="2022-11-15T19:20:38.672" v="1120" actId="12"/>
          <ac:spMkLst>
            <pc:docMk/>
            <pc:sldMk cId="0" sldId="256"/>
            <ac:spMk id="13314" creationId="{CF818A7A-DFD1-477C-83C2-81F179FA253E}"/>
          </ac:spMkLst>
        </pc:spChg>
      </pc:sldChg>
      <pc:sldChg chg="modSp mod">
        <pc:chgData name="Jay Bogardus" userId="f4e9cb4c-ecfc-4725-831c-1a17754b526a" providerId="ADAL" clId="{631D6117-177E-144A-B35B-B00D64C53919}" dt="2022-11-15T19:30:42.049" v="1124" actId="12"/>
        <pc:sldMkLst>
          <pc:docMk/>
          <pc:sldMk cId="0" sldId="257"/>
        </pc:sldMkLst>
        <pc:spChg chg="mod">
          <ac:chgData name="Jay Bogardus" userId="f4e9cb4c-ecfc-4725-831c-1a17754b526a" providerId="ADAL" clId="{631D6117-177E-144A-B35B-B00D64C53919}" dt="2022-11-15T19:29:17.949" v="1123" actId="207"/>
          <ac:spMkLst>
            <pc:docMk/>
            <pc:sldMk cId="0" sldId="257"/>
            <ac:spMk id="14337" creationId="{E169B4F9-ECB8-975B-2FAA-7A772A8327DB}"/>
          </ac:spMkLst>
        </pc:spChg>
        <pc:spChg chg="mod">
          <ac:chgData name="Jay Bogardus" userId="f4e9cb4c-ecfc-4725-831c-1a17754b526a" providerId="ADAL" clId="{631D6117-177E-144A-B35B-B00D64C53919}" dt="2022-11-15T19:30:42.049" v="1124" actId="12"/>
          <ac:spMkLst>
            <pc:docMk/>
            <pc:sldMk cId="0" sldId="257"/>
            <ac:spMk id="14338" creationId="{32E15D25-9D56-5B68-2756-F33C1A41A536}"/>
          </ac:spMkLst>
        </pc:spChg>
      </pc:sldChg>
      <pc:sldMasterChg chg="modSldLayout">
        <pc:chgData name="Jay Bogardus" userId="f4e9cb4c-ecfc-4725-831c-1a17754b526a" providerId="ADAL" clId="{631D6117-177E-144A-B35B-B00D64C53919}" dt="2022-11-15T19:28:32.066" v="1122" actId="478"/>
        <pc:sldMasterMkLst>
          <pc:docMk/>
          <pc:sldMasterMk cId="0" sldId="2147483660"/>
        </pc:sldMasterMkLst>
        <pc:sldLayoutChg chg="addSp delSp modSp mod">
          <pc:chgData name="Jay Bogardus" userId="f4e9cb4c-ecfc-4725-831c-1a17754b526a" providerId="ADAL" clId="{631D6117-177E-144A-B35B-B00D64C53919}" dt="2022-11-15T19:28:32.066" v="1122" actId="478"/>
          <pc:sldLayoutMkLst>
            <pc:docMk/>
            <pc:sldMasterMk cId="0" sldId="2147483660"/>
            <pc:sldLayoutMk cId="3042104771" sldId="2147483761"/>
          </pc:sldLayoutMkLst>
          <pc:spChg chg="del mod">
            <ac:chgData name="Jay Bogardus" userId="f4e9cb4c-ecfc-4725-831c-1a17754b526a" providerId="ADAL" clId="{631D6117-177E-144A-B35B-B00D64C53919}" dt="2022-11-15T19:17:15.164" v="937" actId="478"/>
            <ac:spMkLst>
              <pc:docMk/>
              <pc:sldMasterMk cId="0" sldId="2147483660"/>
              <pc:sldLayoutMk cId="3042104771" sldId="2147483761"/>
              <ac:spMk id="2" creationId="{00000000-0000-0000-0000-000000000000}"/>
            </ac:spMkLst>
          </pc:spChg>
          <pc:spChg chg="del mod">
            <ac:chgData name="Jay Bogardus" userId="f4e9cb4c-ecfc-4725-831c-1a17754b526a" providerId="ADAL" clId="{631D6117-177E-144A-B35B-B00D64C53919}" dt="2022-11-15T19:17:17.267" v="938" actId="478"/>
            <ac:spMkLst>
              <pc:docMk/>
              <pc:sldMasterMk cId="0" sldId="2147483660"/>
              <pc:sldLayoutMk cId="3042104771" sldId="2147483761"/>
              <ac:spMk id="3" creationId="{00000000-0000-0000-0000-000000000000}"/>
            </ac:spMkLst>
          </pc:spChg>
          <pc:spChg chg="add del mod">
            <ac:chgData name="Jay Bogardus" userId="f4e9cb4c-ecfc-4725-831c-1a17754b526a" providerId="ADAL" clId="{631D6117-177E-144A-B35B-B00D64C53919}" dt="2022-11-15T17:25:44.606" v="766" actId="478"/>
            <ac:spMkLst>
              <pc:docMk/>
              <pc:sldMasterMk cId="0" sldId="2147483660"/>
              <pc:sldLayoutMk cId="3042104771" sldId="2147483761"/>
              <ac:spMk id="7" creationId="{9B13E0DF-4611-7018-DD2B-E1EF0E857D7E}"/>
            </ac:spMkLst>
          </pc:spChg>
          <pc:spChg chg="add del mod">
            <ac:chgData name="Jay Bogardus" userId="f4e9cb4c-ecfc-4725-831c-1a17754b526a" providerId="ADAL" clId="{631D6117-177E-144A-B35B-B00D64C53919}" dt="2022-11-15T17:21:17.459" v="541" actId="478"/>
            <ac:spMkLst>
              <pc:docMk/>
              <pc:sldMasterMk cId="0" sldId="2147483660"/>
              <pc:sldLayoutMk cId="3042104771" sldId="2147483761"/>
              <ac:spMk id="8" creationId="{9B930935-8160-CF35-FB47-6428025C7094}"/>
            </ac:spMkLst>
          </pc:spChg>
          <pc:spChg chg="add del mod">
            <ac:chgData name="Jay Bogardus" userId="f4e9cb4c-ecfc-4725-831c-1a17754b526a" providerId="ADAL" clId="{631D6117-177E-144A-B35B-B00D64C53919}" dt="2022-11-15T17:24:00.950" v="553" actId="478"/>
            <ac:spMkLst>
              <pc:docMk/>
              <pc:sldMasterMk cId="0" sldId="2147483660"/>
              <pc:sldLayoutMk cId="3042104771" sldId="2147483761"/>
              <ac:spMk id="13" creationId="{439BE8BF-7BE4-17CF-52A7-D6F22456E510}"/>
            </ac:spMkLst>
          </pc:spChg>
          <pc:spChg chg="add mod modCrop">
            <ac:chgData name="Jay Bogardus" userId="f4e9cb4c-ecfc-4725-831c-1a17754b526a" providerId="ADAL" clId="{631D6117-177E-144A-B35B-B00D64C53919}" dt="2022-11-15T17:29:35.030" v="904" actId="14100"/>
            <ac:spMkLst>
              <pc:docMk/>
              <pc:sldMasterMk cId="0" sldId="2147483660"/>
              <pc:sldLayoutMk cId="3042104771" sldId="2147483761"/>
              <ac:spMk id="14" creationId="{106B73D9-F554-E6B1-8F8F-6BFC1504372D}"/>
            </ac:spMkLst>
          </pc:spChg>
          <pc:spChg chg="add del mod">
            <ac:chgData name="Jay Bogardus" userId="f4e9cb4c-ecfc-4725-831c-1a17754b526a" providerId="ADAL" clId="{631D6117-177E-144A-B35B-B00D64C53919}" dt="2022-11-15T19:16:51.938" v="934" actId="11529"/>
            <ac:spMkLst>
              <pc:docMk/>
              <pc:sldMasterMk cId="0" sldId="2147483660"/>
              <pc:sldLayoutMk cId="3042104771" sldId="2147483761"/>
              <ac:spMk id="15" creationId="{E56399B1-883F-136B-6B67-B75A53E0B602}"/>
            </ac:spMkLst>
          </pc:spChg>
          <pc:spChg chg="add mod">
            <ac:chgData name="Jay Bogardus" userId="f4e9cb4c-ecfc-4725-831c-1a17754b526a" providerId="ADAL" clId="{631D6117-177E-144A-B35B-B00D64C53919}" dt="2022-11-15T19:19:16.740" v="1108" actId="207"/>
            <ac:spMkLst>
              <pc:docMk/>
              <pc:sldMasterMk cId="0" sldId="2147483660"/>
              <pc:sldLayoutMk cId="3042104771" sldId="2147483761"/>
              <ac:spMk id="16" creationId="{1FB899AA-AAE7-E4FB-BF18-04B4130D92F7}"/>
            </ac:spMkLst>
          </pc:spChg>
          <pc:spChg chg="add del mod">
            <ac:chgData name="Jay Bogardus" userId="f4e9cb4c-ecfc-4725-831c-1a17754b526a" providerId="ADAL" clId="{631D6117-177E-144A-B35B-B00D64C53919}" dt="2022-11-15T19:28:32.066" v="1122" actId="478"/>
            <ac:spMkLst>
              <pc:docMk/>
              <pc:sldMasterMk cId="0" sldId="2147483660"/>
              <pc:sldLayoutMk cId="3042104771" sldId="2147483761"/>
              <ac:spMk id="17" creationId="{45CDA9E8-3CC9-F7C7-04FA-1BC57C728615}"/>
            </ac:spMkLst>
          </pc:spChg>
          <pc:picChg chg="del mod">
            <ac:chgData name="Jay Bogardus" userId="f4e9cb4c-ecfc-4725-831c-1a17754b526a" providerId="ADAL" clId="{631D6117-177E-144A-B35B-B00D64C53919}" dt="2022-11-15T17:03:50.908" v="2" actId="478"/>
            <ac:picMkLst>
              <pc:docMk/>
              <pc:sldMasterMk cId="0" sldId="2147483660"/>
              <pc:sldLayoutMk cId="3042104771" sldId="2147483761"/>
              <ac:picMk id="4" creationId="{7287D412-0B3B-9202-7CC8-A9B0462FB306}"/>
            </ac:picMkLst>
          </pc:picChg>
          <pc:picChg chg="add del mod modCrop">
            <ac:chgData name="Jay Bogardus" userId="f4e9cb4c-ecfc-4725-831c-1a17754b526a" providerId="ADAL" clId="{631D6117-177E-144A-B35B-B00D64C53919}" dt="2022-11-15T17:25:51.159" v="767" actId="21"/>
            <ac:picMkLst>
              <pc:docMk/>
              <pc:sldMasterMk cId="0" sldId="2147483660"/>
              <pc:sldLayoutMk cId="3042104771" sldId="2147483761"/>
              <ac:picMk id="6" creationId="{850A9E4A-ECFE-C2BF-4668-404266B5FFAB}"/>
            </ac:picMkLst>
          </pc:picChg>
          <pc:picChg chg="add mod">
            <ac:chgData name="Jay Bogardus" userId="f4e9cb4c-ecfc-4725-831c-1a17754b526a" providerId="ADAL" clId="{631D6117-177E-144A-B35B-B00D64C53919}" dt="2022-11-15T19:17:08.652" v="936" actId="1076"/>
            <ac:picMkLst>
              <pc:docMk/>
              <pc:sldMasterMk cId="0" sldId="2147483660"/>
              <pc:sldLayoutMk cId="3042104771" sldId="2147483761"/>
              <ac:picMk id="10" creationId="{FCEA1B94-664C-9BBA-2919-1E26EB537F98}"/>
            </ac:picMkLst>
          </pc:picChg>
          <pc:picChg chg="add mod">
            <ac:chgData name="Jay Bogardus" userId="f4e9cb4c-ecfc-4725-831c-1a17754b526a" providerId="ADAL" clId="{631D6117-177E-144A-B35B-B00D64C53919}" dt="2022-11-15T17:16:40.326" v="463" actId="14100"/>
            <ac:picMkLst>
              <pc:docMk/>
              <pc:sldMasterMk cId="0" sldId="2147483660"/>
              <pc:sldLayoutMk cId="3042104771" sldId="2147483761"/>
              <ac:picMk id="12" creationId="{2BADAD10-3D1E-FFD8-B6AE-EB7D1FDE8E03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A4B680-7F7F-9556-6C81-8D0A4EB02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612E7A-D280-FC29-C60E-C0C12B5C119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B7ADD6-BAB2-1A4D-8A7B-F5D31B1AA526}" type="datetimeFigureOut">
              <a:rPr lang="en-US"/>
              <a:pPr>
                <a:defRPr/>
              </a:pPr>
              <a:t>11/15/22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9E26A6A-B7A2-09FD-6822-93CE3F7100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243F26F-B1AF-D981-6091-286C7EA65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701F4-10D0-0E45-AD0F-535B87BB7E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A642F-16C2-BB51-6F0B-5AB1C7F954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E51B08-2AF7-D94A-872E-9755D2301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FB899AA-AAE7-E4FB-BF18-04B4130D92F7}"/>
              </a:ext>
            </a:extLst>
          </p:cNvPr>
          <p:cNvSpPr/>
          <p:nvPr userDrawn="1"/>
        </p:nvSpPr>
        <p:spPr>
          <a:xfrm>
            <a:off x="-1" y="0"/>
            <a:ext cx="8471647" cy="2756647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FFA10A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elay 13">
            <a:extLst>
              <a:ext uri="{FF2B5EF4-FFF2-40B4-BE49-F238E27FC236}">
                <a16:creationId xmlns:a16="http://schemas.microsoft.com/office/drawing/2014/main" id="{106B73D9-F554-E6B1-8F8F-6BFC1504372D}"/>
              </a:ext>
            </a:extLst>
          </p:cNvPr>
          <p:cNvSpPr/>
          <p:nvPr userDrawn="1"/>
        </p:nvSpPr>
        <p:spPr>
          <a:xfrm flipH="1">
            <a:off x="5862918" y="-161365"/>
            <a:ext cx="6329082" cy="7288306"/>
          </a:xfrm>
          <a:prstGeom prst="flowChartDelay">
            <a:avLst/>
          </a:prstGeom>
          <a:blipFill dpi="0" rotWithShape="0">
            <a:blip r:embed="rId2"/>
            <a:srcRect/>
            <a:stretch>
              <a:fillRect l="-48250" t="-2902" r="-48250" b="-1043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CEA1B94-664C-9BBA-2919-1E26EB537F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8" y="369520"/>
            <a:ext cx="5072361" cy="2541263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ADAD10-3D1E-FFD8-B6AE-EB7D1FDE8E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67" y="369520"/>
            <a:ext cx="1771171" cy="6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0477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22D80-1227-28FB-D60A-1D293CA2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4B10-1538-294D-952F-F8D8022D244A}" type="datetimeFigureOut">
              <a:rPr lang="en-US"/>
              <a:pPr>
                <a:defRPr/>
              </a:pPr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3A5C8-94D6-74CC-E92B-05F8FFA2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AC21-F796-7E15-D51B-2BD113CD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34C2A-4C6C-D248-96E5-C79A36D90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917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5106-006A-71AE-51F2-72839B4E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2FD31-9A96-244E-A21D-15301CFCFEF2}" type="datetimeFigureOut">
              <a:rPr lang="en-US"/>
              <a:pPr>
                <a:defRPr/>
              </a:pPr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48B5E-E2BA-3FA9-3EEF-01AF7A20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4A47B-8FE6-2BE6-FCCC-C9977C33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71F1-0FD7-E145-89C5-8A87D76C7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866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6542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37B8B-00F2-1842-981A-74E06BD74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C452A-BD3E-1C47-9C01-F3A5A0B28EA2}" type="datetimeFigureOut">
              <a:rPr lang="en-US"/>
              <a:pPr>
                <a:defRPr/>
              </a:pPr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4A424-F3A5-410F-5681-B6112E9F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E5C1D-4D9C-D891-1D8F-9B83E00A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6C46-A732-9C4F-AED8-1D3303254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6732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B79691-86B7-FC7D-040D-3EDCCB0C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02AE7-07D5-0147-AA25-A49693135FFC}" type="datetimeFigureOut">
              <a:rPr lang="en-US"/>
              <a:pPr>
                <a:defRPr/>
              </a:pPr>
              <a:t>11/15/22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F98EF2-B6EC-5868-40E1-173951F7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C89BD7-E6AC-AC8A-7729-299AA677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56E2C-1BA2-AE46-8A13-C48150992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9117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C42E9D-0B1C-90C2-A5CF-B651DE229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B123-E940-1142-B888-4DFB1467559A}" type="datetimeFigureOut">
              <a:rPr lang="en-US"/>
              <a:pPr>
                <a:defRPr/>
              </a:pPr>
              <a:t>11/15/22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D00931-2FF8-8970-C0FF-8753486D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7DB8AF-D46E-A281-3948-865CD7EE1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6D97E-571B-7243-AF7F-7486F92C7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3182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1441B0-4836-233D-E782-30CBE19C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5F02-E43F-A442-8318-69F74FFD8B84}" type="datetimeFigureOut">
              <a:rPr lang="en-US"/>
              <a:pPr>
                <a:defRPr/>
              </a:pPr>
              <a:t>11/15/22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69E3AD-74AF-1851-DB5C-A540B708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CB6BC8-6B21-F644-9C1C-592CAD58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9E38-E13D-6E4B-9064-4F7A012C1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0930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AB5723-6695-81D1-1C8D-736DD0D0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A8666-FFD1-A047-82C6-2B1858BC0262}" type="datetimeFigureOut">
              <a:rPr lang="en-US"/>
              <a:pPr>
                <a:defRPr/>
              </a:pPr>
              <a:t>11/15/22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06DA6F-1257-3071-AC80-DEA71F7D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1B74D4-3F97-1544-FD78-2B141380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65C49-9626-6349-874E-F89E46996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22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30DEC0-B962-1DB0-F542-6414D09F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D2D00-20AB-6C4C-9E67-3844E7D05F2B}" type="datetimeFigureOut">
              <a:rPr lang="en-US"/>
              <a:pPr>
                <a:defRPr/>
              </a:pPr>
              <a:t>11/15/22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5EFE6D-E328-8284-D787-C7BCB06B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8842DD-8B1E-F6A0-82E8-932CD026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3E27B-5E70-F047-AF84-8705D721D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2871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90263D-568A-AA44-4C00-FFF24960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1BD6C-FD2F-414C-8910-5D5EC214E2B2}" type="datetimeFigureOut">
              <a:rPr lang="en-US"/>
              <a:pPr>
                <a:defRPr/>
              </a:pPr>
              <a:t>11/15/22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F1FA11-0002-48AE-029C-7C1B5164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AF3228-D2A6-5ABD-4D4A-FA767533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492DD-812A-0C48-BE8E-810B0B505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5327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F85442DA-3EAB-22F4-2680-044E0A3E7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88" y="6302375"/>
            <a:ext cx="12049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ACC45F3-AE99-AF99-E092-BA514FA47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365125"/>
            <a:ext cx="112141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0A7046B-3463-8AB5-7CAC-E4A769F1B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825625"/>
            <a:ext cx="112141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FCB2A-0DFB-71C6-EDC9-467D4AFD6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F7999D7-7712-AA42-95EE-732735EA46AE}" type="datetimeFigureOut">
              <a:rPr lang="en-US"/>
              <a:pPr>
                <a:defRPr/>
              </a:pPr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D5347-2083-9263-104B-FC9C390DE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39712-E046-C38C-D64D-05613C0C7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E48386C-BFAF-CE43-B47F-9CAAD7627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kern="1200">
          <a:solidFill>
            <a:srgbClr val="163B4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lang="en-US" sz="2800" kern="1200" dirty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400" kern="1200" dirty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000" kern="1200" dirty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FE871D98-289B-D0B9-8308-2EF7C5A2929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16311" y="2474259"/>
            <a:ext cx="8600794" cy="2501153"/>
          </a:xfrm>
        </p:spPr>
        <p:txBody>
          <a:bodyPr anchor="b"/>
          <a:lstStyle/>
          <a:p>
            <a:pPr eaLnBrk="1" hangingPunct="1"/>
            <a:r>
              <a:rPr lang="en-US" altLang="en-US" sz="6000" dirty="0">
                <a:solidFill>
                  <a:srgbClr val="FFA10A"/>
                </a:solidFill>
                <a:latin typeface="Franklin Gothic Medium" panose="020B0603020102020204" pitchFamily="34" charset="0"/>
              </a:rPr>
              <a:t>Title of Presentation</a:t>
            </a:r>
          </a:p>
        </p:txBody>
      </p:sp>
      <p:sp>
        <p:nvSpPr>
          <p:cNvPr id="13314" name="Subtitle 2">
            <a:extLst>
              <a:ext uri="{FF2B5EF4-FFF2-40B4-BE49-F238E27FC236}">
                <a16:creationId xmlns:a16="http://schemas.microsoft.com/office/drawing/2014/main" id="{CF818A7A-DFD1-477C-83C2-81F179FA253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16311" y="5082988"/>
            <a:ext cx="4014787" cy="186914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altLang="en-US" sz="2400" dirty="0"/>
              <a:t>Name of Presenter </a:t>
            </a:r>
          </a:p>
          <a:p>
            <a:pPr marL="0" indent="0" eaLnBrk="1" hangingPunct="1">
              <a:buNone/>
              <a:defRPr/>
            </a:pPr>
            <a:r>
              <a:rPr altLang="en-US" sz="2000" i="1" dirty="0"/>
              <a:t>Title of Presenter</a:t>
            </a:r>
            <a:endParaRPr altLang="en-US" sz="24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67F60F-CC47-9DB9-1730-5B7F42ECA947}"/>
              </a:ext>
            </a:extLst>
          </p:cNvPr>
          <p:cNvSpPr/>
          <p:nvPr/>
        </p:nvSpPr>
        <p:spPr>
          <a:xfrm>
            <a:off x="5382559" y="5633383"/>
            <a:ext cx="1844675" cy="7683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E169B4F9-ECB8-975B-2FAA-7A772A832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A10A"/>
                </a:solidFill>
              </a:rPr>
              <a:t>Text Slide Sample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32E15D25-9D56-5B68-2756-F33C1A41A5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A10A"/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rgbClr val="FFA10A"/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rgbClr val="FFA10A"/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rgbClr val="FFA10A"/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rgbClr val="FFA10A"/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rgbClr val="FFA10A"/>
              </a:buClr>
            </a:pPr>
            <a:endParaRPr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0D86F-A9AF-AFB1-7E58-0BDE52EA383C}"/>
              </a:ext>
            </a:extLst>
          </p:cNvPr>
          <p:cNvSpPr/>
          <p:nvPr/>
        </p:nvSpPr>
        <p:spPr>
          <a:xfrm>
            <a:off x="417513" y="5992813"/>
            <a:ext cx="1535112" cy="6381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NS 16x9_02_ NEW">
  <a:themeElements>
    <a:clrScheme name="Custom 2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664</TotalTime>
  <Words>41</Words>
  <Application>Microsoft Macintosh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Franklin Gothic Medium</vt:lpstr>
      <vt:lpstr>Wingdings</vt:lpstr>
      <vt:lpstr>ANS 16x9_02_ NEW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40</cp:revision>
  <dcterms:created xsi:type="dcterms:W3CDTF">2017-01-30T20:04:56Z</dcterms:created>
  <dcterms:modified xsi:type="dcterms:W3CDTF">2022-11-15T19:30:52Z</dcterms:modified>
</cp:coreProperties>
</file>