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496"/>
    <a:srgbClr val="003493"/>
    <a:srgbClr val="004B98"/>
    <a:srgbClr val="81BC00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17C5B-9B9B-8145-95EE-F300020FC5DF}" v="3" dt="2022-10-06T17:58:41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249" autoAdjust="0"/>
    <p:restoredTop sz="96327"/>
  </p:normalViewPr>
  <p:slideViewPr>
    <p:cSldViewPr snapToGrid="0" showGuides="1">
      <p:cViewPr>
        <p:scale>
          <a:sx n="95" d="100"/>
          <a:sy n="95" d="100"/>
        </p:scale>
        <p:origin x="-288" y="9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FF617C5B-9B9B-8145-95EE-F300020FC5DF}"/>
    <pc:docChg chg="undo custSel modSld modMainMaster">
      <pc:chgData name="Jay Bogardus" userId="f4e9cb4c-ecfc-4725-831c-1a17754b526a" providerId="ADAL" clId="{FF617C5B-9B9B-8145-95EE-F300020FC5DF}" dt="2022-10-06T18:05:25.590" v="256" actId="14100"/>
      <pc:docMkLst>
        <pc:docMk/>
      </pc:docMkLst>
      <pc:sldChg chg="modSp mod">
        <pc:chgData name="Jay Bogardus" userId="f4e9cb4c-ecfc-4725-831c-1a17754b526a" providerId="ADAL" clId="{FF617C5B-9B9B-8145-95EE-F300020FC5DF}" dt="2022-10-06T18:03:30.343" v="136" actId="1076"/>
        <pc:sldMkLst>
          <pc:docMk/>
          <pc:sldMk cId="4083143246" sldId="256"/>
        </pc:sldMkLst>
        <pc:spChg chg="mod">
          <ac:chgData name="Jay Bogardus" userId="f4e9cb4c-ecfc-4725-831c-1a17754b526a" providerId="ADAL" clId="{FF617C5B-9B9B-8145-95EE-F300020FC5DF}" dt="2022-10-06T18:03:26.245" v="135" actId="1076"/>
          <ac:spMkLst>
            <pc:docMk/>
            <pc:sldMk cId="4083143246" sldId="256"/>
            <ac:spMk id="2" creationId="{00000000-0000-0000-0000-000000000000}"/>
          </ac:spMkLst>
        </pc:spChg>
        <pc:spChg chg="mod">
          <ac:chgData name="Jay Bogardus" userId="f4e9cb4c-ecfc-4725-831c-1a17754b526a" providerId="ADAL" clId="{FF617C5B-9B9B-8145-95EE-F300020FC5DF}" dt="2022-10-06T18:03:26.245" v="135" actId="1076"/>
          <ac:spMkLst>
            <pc:docMk/>
            <pc:sldMk cId="4083143246" sldId="256"/>
            <ac:spMk id="3" creationId="{00000000-0000-0000-0000-000000000000}"/>
          </ac:spMkLst>
        </pc:spChg>
        <pc:spChg chg="mod">
          <ac:chgData name="Jay Bogardus" userId="f4e9cb4c-ecfc-4725-831c-1a17754b526a" providerId="ADAL" clId="{FF617C5B-9B9B-8145-95EE-F300020FC5DF}" dt="2022-10-06T18:03:30.343" v="136" actId="1076"/>
          <ac:spMkLst>
            <pc:docMk/>
            <pc:sldMk cId="4083143246" sldId="256"/>
            <ac:spMk id="8" creationId="{00000000-0000-0000-0000-000000000000}"/>
          </ac:spMkLst>
        </pc:spChg>
      </pc:sldChg>
      <pc:sldMasterChg chg="modSldLayout">
        <pc:chgData name="Jay Bogardus" userId="f4e9cb4c-ecfc-4725-831c-1a17754b526a" providerId="ADAL" clId="{FF617C5B-9B9B-8145-95EE-F300020FC5DF}" dt="2022-10-06T18:05:25.590" v="256" actId="14100"/>
        <pc:sldMasterMkLst>
          <pc:docMk/>
          <pc:sldMasterMk cId="2934933602" sldId="2147483660"/>
        </pc:sldMasterMkLst>
        <pc:sldLayoutChg chg="addSp delSp modSp mod">
          <pc:chgData name="Jay Bogardus" userId="f4e9cb4c-ecfc-4725-831c-1a17754b526a" providerId="ADAL" clId="{FF617C5B-9B9B-8145-95EE-F300020FC5DF}" dt="2022-10-06T18:05:25.590" v="256" actId="14100"/>
          <pc:sldLayoutMkLst>
            <pc:docMk/>
            <pc:sldMasterMk cId="2934933602" sldId="2147483660"/>
            <pc:sldLayoutMk cId="2080906191" sldId="2147483661"/>
          </pc:sldLayoutMkLst>
          <pc:spChg chg="del mod topLvl">
            <ac:chgData name="Jay Bogardus" userId="f4e9cb4c-ecfc-4725-831c-1a17754b526a" providerId="ADAL" clId="{FF617C5B-9B9B-8145-95EE-F300020FC5DF}" dt="2022-10-06T18:02:22.283" v="109" actId="478"/>
            <ac:spMkLst>
              <pc:docMk/>
              <pc:sldMasterMk cId="2934933602" sldId="2147483660"/>
              <pc:sldLayoutMk cId="2080906191" sldId="2147483661"/>
              <ac:spMk id="6" creationId="{8D8FBAE3-DC6D-4091-631C-A5FD78F7A5CE}"/>
            </ac:spMkLst>
          </pc:spChg>
          <pc:spChg chg="mod">
            <ac:chgData name="Jay Bogardus" userId="f4e9cb4c-ecfc-4725-831c-1a17754b526a" providerId="ADAL" clId="{FF617C5B-9B9B-8145-95EE-F300020FC5DF}" dt="2022-10-06T18:05:25.590" v="256" actId="14100"/>
            <ac:spMkLst>
              <pc:docMk/>
              <pc:sldMasterMk cId="2934933602" sldId="2147483660"/>
              <pc:sldLayoutMk cId="2080906191" sldId="2147483661"/>
              <ac:spMk id="7" creationId="{1BFA6523-5FAE-9A67-0D04-E0657803A111}"/>
            </ac:spMkLst>
          </pc:spChg>
          <pc:spChg chg="del">
            <ac:chgData name="Jay Bogardus" userId="f4e9cb4c-ecfc-4725-831c-1a17754b526a" providerId="ADAL" clId="{FF617C5B-9B9B-8145-95EE-F300020FC5DF}" dt="2022-10-06T17:55:38.072" v="0" actId="478"/>
            <ac:spMkLst>
              <pc:docMk/>
              <pc:sldMasterMk cId="2934933602" sldId="2147483660"/>
              <pc:sldLayoutMk cId="2080906191" sldId="2147483661"/>
              <ac:spMk id="12" creationId="{C39169C3-3763-2C40-5932-FCE029D3F0CA}"/>
            </ac:spMkLst>
          </pc:spChg>
          <pc:spChg chg="add del mod">
            <ac:chgData name="Jay Bogardus" userId="f4e9cb4c-ecfc-4725-831c-1a17754b526a" providerId="ADAL" clId="{FF617C5B-9B9B-8145-95EE-F300020FC5DF}" dt="2022-10-06T17:59:42.544" v="22" actId="478"/>
            <ac:spMkLst>
              <pc:docMk/>
              <pc:sldMasterMk cId="2934933602" sldId="2147483660"/>
              <pc:sldLayoutMk cId="2080906191" sldId="2147483661"/>
              <ac:spMk id="13" creationId="{2C59B747-287D-101A-1714-0B48B5867E52}"/>
            </ac:spMkLst>
          </pc:spChg>
          <pc:grpChg chg="del mod">
            <ac:chgData name="Jay Bogardus" userId="f4e9cb4c-ecfc-4725-831c-1a17754b526a" providerId="ADAL" clId="{FF617C5B-9B9B-8145-95EE-F300020FC5DF}" dt="2022-10-06T17:58:24.098" v="13" actId="165"/>
            <ac:grpSpMkLst>
              <pc:docMk/>
              <pc:sldMasterMk cId="2934933602" sldId="2147483660"/>
              <pc:sldLayoutMk cId="2080906191" sldId="2147483661"/>
              <ac:grpSpMk id="11" creationId="{046CE307-FBE1-4BA6-6F60-C2A4B525CD70}"/>
            </ac:grpSpMkLst>
          </pc:grpChg>
          <pc:picChg chg="add mod">
            <ac:chgData name="Jay Bogardus" userId="f4e9cb4c-ecfc-4725-831c-1a17754b526a" providerId="ADAL" clId="{FF617C5B-9B9B-8145-95EE-F300020FC5DF}" dt="2022-10-06T18:02:18.919" v="108" actId="1076"/>
            <ac:picMkLst>
              <pc:docMk/>
              <pc:sldMasterMk cId="2934933602" sldId="2147483660"/>
              <pc:sldLayoutMk cId="2080906191" sldId="2147483661"/>
              <ac:picMk id="5" creationId="{2E40BF2F-37A7-6F25-B198-91CEB9DC9657}"/>
            </ac:picMkLst>
          </pc:picChg>
          <pc:picChg chg="mod modCrop">
            <ac:chgData name="Jay Bogardus" userId="f4e9cb4c-ecfc-4725-831c-1a17754b526a" providerId="ADAL" clId="{FF617C5B-9B9B-8145-95EE-F300020FC5DF}" dt="2022-10-06T18:02:09.055" v="107" actId="18131"/>
            <ac:picMkLst>
              <pc:docMk/>
              <pc:sldMasterMk cId="2934933602" sldId="2147483660"/>
              <pc:sldLayoutMk cId="2080906191" sldId="2147483661"/>
              <ac:picMk id="9" creationId="{4BEE1800-2278-C24B-AA3A-89C1DA9E0D31}"/>
            </ac:picMkLst>
          </pc:picChg>
          <pc:picChg chg="del mod topLvl">
            <ac:chgData name="Jay Bogardus" userId="f4e9cb4c-ecfc-4725-831c-1a17754b526a" providerId="ADAL" clId="{FF617C5B-9B9B-8145-95EE-F300020FC5DF}" dt="2022-10-06T18:02:22.283" v="109" actId="478"/>
            <ac:picMkLst>
              <pc:docMk/>
              <pc:sldMasterMk cId="2934933602" sldId="2147483660"/>
              <pc:sldLayoutMk cId="2080906191" sldId="2147483661"/>
              <ac:picMk id="10" creationId="{4EF68CB4-CBED-2D69-C365-D31BEFF0A14B}"/>
            </ac:picMkLst>
          </pc:picChg>
        </pc:sldLayoutChg>
      </pc:sldMasterChg>
    </pc:docChg>
  </pc:docChgLst>
  <pc:docChgLst>
    <pc:chgData name="Jay Bogardus" userId="f4e9cb4c-ecfc-4725-831c-1a17754b526a" providerId="ADAL" clId="{1AF6CD8B-7998-D044-A081-99E03E983168}"/>
    <pc:docChg chg="undo custSel modSld modMainMaster">
      <pc:chgData name="Jay Bogardus" userId="f4e9cb4c-ecfc-4725-831c-1a17754b526a" providerId="ADAL" clId="{1AF6CD8B-7998-D044-A081-99E03E983168}" dt="2022-09-20T18:05:23.998" v="279" actId="207"/>
      <pc:docMkLst>
        <pc:docMk/>
      </pc:docMkLst>
      <pc:sldChg chg="addSp delSp modSp mod">
        <pc:chgData name="Jay Bogardus" userId="f4e9cb4c-ecfc-4725-831c-1a17754b526a" providerId="ADAL" clId="{1AF6CD8B-7998-D044-A081-99E03E983168}" dt="2022-09-20T18:05:23.998" v="279" actId="207"/>
        <pc:sldMkLst>
          <pc:docMk/>
          <pc:sldMk cId="4083143246" sldId="256"/>
        </pc:sldMkLst>
        <pc:spChg chg="mod">
          <ac:chgData name="Jay Bogardus" userId="f4e9cb4c-ecfc-4725-831c-1a17754b526a" providerId="ADAL" clId="{1AF6CD8B-7998-D044-A081-99E03E983168}" dt="2022-09-20T18:05:23.998" v="279" actId="207"/>
          <ac:spMkLst>
            <pc:docMk/>
            <pc:sldMk cId="4083143246" sldId="256"/>
            <ac:spMk id="2" creationId="{00000000-0000-0000-0000-000000000000}"/>
          </ac:spMkLst>
        </pc:spChg>
        <pc:spChg chg="add del mod">
          <ac:chgData name="Jay Bogardus" userId="f4e9cb4c-ecfc-4725-831c-1a17754b526a" providerId="ADAL" clId="{1AF6CD8B-7998-D044-A081-99E03E983168}" dt="2022-09-20T16:59:40.205" v="2"/>
          <ac:spMkLst>
            <pc:docMk/>
            <pc:sldMk cId="4083143246" sldId="256"/>
            <ac:spMk id="4" creationId="{13FC54CE-F9ED-4393-D601-F81CE5DF5315}"/>
          </ac:spMkLst>
        </pc:spChg>
      </pc:sldChg>
      <pc:sldMasterChg chg="modSldLayout">
        <pc:chgData name="Jay Bogardus" userId="f4e9cb4c-ecfc-4725-831c-1a17754b526a" providerId="ADAL" clId="{1AF6CD8B-7998-D044-A081-99E03E983168}" dt="2022-09-20T17:56:19.551" v="278" actId="20577"/>
        <pc:sldMasterMkLst>
          <pc:docMk/>
          <pc:sldMasterMk cId="2934933602" sldId="2147483660"/>
        </pc:sldMasterMkLst>
        <pc:sldLayoutChg chg="addSp delSp modSp mod">
          <pc:chgData name="Jay Bogardus" userId="f4e9cb4c-ecfc-4725-831c-1a17754b526a" providerId="ADAL" clId="{1AF6CD8B-7998-D044-A081-99E03E983168}" dt="2022-09-20T17:56:19.551" v="278" actId="20577"/>
          <pc:sldLayoutMkLst>
            <pc:docMk/>
            <pc:sldMasterMk cId="2934933602" sldId="2147483660"/>
            <pc:sldLayoutMk cId="2080906191" sldId="2147483661"/>
          </pc:sldLayoutMkLst>
          <pc:spChg chg="mod">
            <ac:chgData name="Jay Bogardus" userId="f4e9cb4c-ecfc-4725-831c-1a17754b526a" providerId="ADAL" clId="{1AF6CD8B-7998-D044-A081-99E03E983168}" dt="2022-09-20T17:00:33.930" v="11" actId="166"/>
            <ac:spMkLst>
              <pc:docMk/>
              <pc:sldMasterMk cId="2934933602" sldId="2147483660"/>
              <pc:sldLayoutMk cId="2080906191" sldId="2147483661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1AF6CD8B-7998-D044-A081-99E03E983168}" dt="2022-09-20T17:00:33.930" v="11" actId="166"/>
            <ac:spMkLst>
              <pc:docMk/>
              <pc:sldMasterMk cId="2934933602" sldId="2147483660"/>
              <pc:sldLayoutMk cId="2080906191" sldId="2147483661"/>
              <ac:spMk id="3" creationId="{00000000-0000-0000-0000-000000000000}"/>
            </ac:spMkLst>
          </pc:spChg>
          <pc:spChg chg="add del mod">
            <ac:chgData name="Jay Bogardus" userId="f4e9cb4c-ecfc-4725-831c-1a17754b526a" providerId="ADAL" clId="{1AF6CD8B-7998-D044-A081-99E03E983168}" dt="2022-09-20T17:15:46.422" v="105" actId="478"/>
            <ac:spMkLst>
              <pc:docMk/>
              <pc:sldMasterMk cId="2934933602" sldId="2147483660"/>
              <pc:sldLayoutMk cId="2080906191" sldId="2147483661"/>
              <ac:spMk id="4" creationId="{B71C3C36-BADA-15AF-3AC2-507279F45C19}"/>
            </ac:spMkLst>
          </pc:spChg>
          <pc:spChg chg="add mod">
            <ac:chgData name="Jay Bogardus" userId="f4e9cb4c-ecfc-4725-831c-1a17754b526a" providerId="ADAL" clId="{1AF6CD8B-7998-D044-A081-99E03E983168}" dt="2022-09-20T17:10:59.840" v="82" actId="164"/>
            <ac:spMkLst>
              <pc:docMk/>
              <pc:sldMasterMk cId="2934933602" sldId="2147483660"/>
              <pc:sldLayoutMk cId="2080906191" sldId="2147483661"/>
              <ac:spMk id="6" creationId="{8D8FBAE3-DC6D-4091-631C-A5FD78F7A5CE}"/>
            </ac:spMkLst>
          </pc:spChg>
          <pc:spChg chg="mod">
            <ac:chgData name="Jay Bogardus" userId="f4e9cb4c-ecfc-4725-831c-1a17754b526a" providerId="ADAL" clId="{1AF6CD8B-7998-D044-A081-99E03E983168}" dt="2022-09-20T17:00:09.702" v="9" actId="14100"/>
            <ac:spMkLst>
              <pc:docMk/>
              <pc:sldMasterMk cId="2934933602" sldId="2147483660"/>
              <pc:sldLayoutMk cId="2080906191" sldId="2147483661"/>
              <ac:spMk id="7" creationId="{1BFA6523-5FAE-9A67-0D04-E0657803A111}"/>
            </ac:spMkLst>
          </pc:spChg>
          <pc:spChg chg="add mod">
            <ac:chgData name="Jay Bogardus" userId="f4e9cb4c-ecfc-4725-831c-1a17754b526a" providerId="ADAL" clId="{1AF6CD8B-7998-D044-A081-99E03E983168}" dt="2022-09-20T17:56:19.551" v="278" actId="20577"/>
            <ac:spMkLst>
              <pc:docMk/>
              <pc:sldMasterMk cId="2934933602" sldId="2147483660"/>
              <pc:sldLayoutMk cId="2080906191" sldId="2147483661"/>
              <ac:spMk id="12" creationId="{C39169C3-3763-2C40-5932-FCE029D3F0CA}"/>
            </ac:spMkLst>
          </pc:spChg>
          <pc:spChg chg="add mod">
            <ac:chgData name="Jay Bogardus" userId="f4e9cb4c-ecfc-4725-831c-1a17754b526a" providerId="ADAL" clId="{1AF6CD8B-7998-D044-A081-99E03E983168}" dt="2022-09-20T17:56:06.399" v="271" actId="14100"/>
            <ac:spMkLst>
              <pc:docMk/>
              <pc:sldMasterMk cId="2934933602" sldId="2147483660"/>
              <pc:sldLayoutMk cId="2080906191" sldId="2147483661"/>
              <ac:spMk id="13" creationId="{2C59B747-287D-101A-1714-0B48B5867E52}"/>
            </ac:spMkLst>
          </pc:spChg>
          <pc:grpChg chg="add mod">
            <ac:chgData name="Jay Bogardus" userId="f4e9cb4c-ecfc-4725-831c-1a17754b526a" providerId="ADAL" clId="{1AF6CD8B-7998-D044-A081-99E03E983168}" dt="2022-09-20T17:55:28.077" v="270" actId="1038"/>
            <ac:grpSpMkLst>
              <pc:docMk/>
              <pc:sldMasterMk cId="2934933602" sldId="2147483660"/>
              <pc:sldLayoutMk cId="2080906191" sldId="2147483661"/>
              <ac:grpSpMk id="11" creationId="{046CE307-FBE1-4BA6-6F60-C2A4B525CD70}"/>
            </ac:grpSpMkLst>
          </pc:grpChg>
          <pc:picChg chg="add del">
            <ac:chgData name="Jay Bogardus" userId="f4e9cb4c-ecfc-4725-831c-1a17754b526a" providerId="ADAL" clId="{1AF6CD8B-7998-D044-A081-99E03E983168}" dt="2022-09-20T17:01:18.086" v="14" actId="478"/>
            <ac:picMkLst>
              <pc:docMk/>
              <pc:sldMasterMk cId="2934933602" sldId="2147483660"/>
              <pc:sldLayoutMk cId="2080906191" sldId="2147483661"/>
              <ac:picMk id="5" creationId="{D10AA6CB-B306-E7C7-C563-3B9BC11CD29D}"/>
            </ac:picMkLst>
          </pc:picChg>
          <pc:picChg chg="mod modCrop">
            <ac:chgData name="Jay Bogardus" userId="f4e9cb4c-ecfc-4725-831c-1a17754b526a" providerId="ADAL" clId="{1AF6CD8B-7998-D044-A081-99E03E983168}" dt="2022-09-20T17:02:15.592" v="44" actId="732"/>
            <ac:picMkLst>
              <pc:docMk/>
              <pc:sldMasterMk cId="2934933602" sldId="2147483660"/>
              <pc:sldLayoutMk cId="2080906191" sldId="2147483661"/>
              <ac:picMk id="9" creationId="{4BEE1800-2278-C24B-AA3A-89C1DA9E0D31}"/>
            </ac:picMkLst>
          </pc:picChg>
          <pc:picChg chg="add mod">
            <ac:chgData name="Jay Bogardus" userId="f4e9cb4c-ecfc-4725-831c-1a17754b526a" providerId="ADAL" clId="{1AF6CD8B-7998-D044-A081-99E03E983168}" dt="2022-09-20T17:10:59.840" v="82" actId="164"/>
            <ac:picMkLst>
              <pc:docMk/>
              <pc:sldMasterMk cId="2934933602" sldId="2147483660"/>
              <pc:sldLayoutMk cId="2080906191" sldId="2147483661"/>
              <ac:picMk id="10" creationId="{4EF68CB4-CBED-2D69-C365-D31BEFF0A14B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5366-D1C9-CC4C-A84C-6A1538715C6D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8934-3BC4-8546-97F7-B3C25710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EE1800-2278-C24B-AA3A-89C1DA9E0D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t="2597" r="13908"/>
          <a:stretch/>
        </p:blipFill>
        <p:spPr>
          <a:xfrm>
            <a:off x="0" y="0"/>
            <a:ext cx="7498080" cy="6858000"/>
          </a:xfrm>
          <a:prstGeom prst="rect">
            <a:avLst/>
          </a:prstGeom>
          <a:effectLst/>
        </p:spPr>
      </p:pic>
      <p:sp>
        <p:nvSpPr>
          <p:cNvPr id="7" name="Stored Data 6">
            <a:extLst>
              <a:ext uri="{FF2B5EF4-FFF2-40B4-BE49-F238E27FC236}">
                <a16:creationId xmlns:a16="http://schemas.microsoft.com/office/drawing/2014/main" id="{1BFA6523-5FAE-9A67-0D04-E0657803A111}"/>
              </a:ext>
            </a:extLst>
          </p:cNvPr>
          <p:cNvSpPr/>
          <p:nvPr userDrawn="1"/>
        </p:nvSpPr>
        <p:spPr>
          <a:xfrm>
            <a:off x="4647235" y="-887506"/>
            <a:ext cx="13734894" cy="8673353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2960" y="225302"/>
            <a:ext cx="5787703" cy="348602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4B98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961" y="3917448"/>
            <a:ext cx="4406164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2E40BF2F-37A7-6F25-B198-91CEB9DC96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58" y="370567"/>
            <a:ext cx="32893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10/6/22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10/6/22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2215" y="1616927"/>
            <a:ext cx="7188875" cy="2835362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3493"/>
                </a:solidFill>
              </a:rPr>
              <a:t>Title of </a:t>
            </a:r>
            <a:br>
              <a:rPr lang="en-US" dirty="0">
                <a:solidFill>
                  <a:srgbClr val="003493"/>
                </a:solidFill>
              </a:rPr>
            </a:br>
            <a:r>
              <a:rPr lang="en-US" dirty="0">
                <a:solidFill>
                  <a:srgbClr val="003493"/>
                </a:solidFill>
              </a:rPr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2215" y="4456446"/>
            <a:ext cx="7188875" cy="1856178"/>
          </a:xfrm>
        </p:spPr>
        <p:txBody>
          <a:bodyPr/>
          <a:lstStyle/>
          <a:p>
            <a:pPr algn="r"/>
            <a:r>
              <a:rPr lang="en-US" dirty="0"/>
              <a:t>Name of Presenter</a:t>
            </a:r>
          </a:p>
          <a:p>
            <a:pPr algn="r"/>
            <a:r>
              <a:rPr lang="en-US" dirty="0"/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745032" y="5928559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280</TotalTime>
  <Words>42</Words>
  <Application>Microsoft Macintosh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ANS 16x9_02_ NEW</vt:lpstr>
      <vt:lpstr>Title of 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33</cp:revision>
  <dcterms:created xsi:type="dcterms:W3CDTF">2017-01-30T20:04:56Z</dcterms:created>
  <dcterms:modified xsi:type="dcterms:W3CDTF">2022-10-06T18:05:28Z</dcterms:modified>
</cp:coreProperties>
</file>