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152AE-691C-D841-84B9-C35030151683}" v="1" dt="2022-10-05T12:32:12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544152AE-691C-D841-84B9-C35030151683}"/>
    <pc:docChg chg="modSld">
      <pc:chgData name="Jay Bogardus" userId="f4e9cb4c-ecfc-4725-831c-1a17754b526a" providerId="ADAL" clId="{544152AE-691C-D841-84B9-C35030151683}" dt="2022-10-05T12:32:54.112" v="5" actId="14100"/>
      <pc:docMkLst>
        <pc:docMk/>
      </pc:docMkLst>
      <pc:sldChg chg="addSp modSp mod">
        <pc:chgData name="Jay Bogardus" userId="f4e9cb4c-ecfc-4725-831c-1a17754b526a" providerId="ADAL" clId="{544152AE-691C-D841-84B9-C35030151683}" dt="2022-10-05T12:32:54.112" v="5" actId="14100"/>
        <pc:sldMkLst>
          <pc:docMk/>
          <pc:sldMk cId="0" sldId="256"/>
        </pc:sldMkLst>
        <pc:spChg chg="add mod">
          <ac:chgData name="Jay Bogardus" userId="f4e9cb4c-ecfc-4725-831c-1a17754b526a" providerId="ADAL" clId="{544152AE-691C-D841-84B9-C35030151683}" dt="2022-10-05T12:32:54.112" v="5" actId="14100"/>
          <ac:spMkLst>
            <pc:docMk/>
            <pc:sldMk cId="0" sldId="256"/>
            <ac:spMk id="2" creationId="{8281A832-535D-B8D5-59FC-A108C77B11E5}"/>
          </ac:spMkLst>
        </pc:spChg>
      </pc:sldChg>
    </pc:docChg>
  </pc:docChgLst>
  <pc:docChgLst>
    <pc:chgData name="Jay Bogardus" userId="f4e9cb4c-ecfc-4725-831c-1a17754b526a" providerId="ADAL" clId="{284D20D1-7142-854F-9967-EFC937789158}"/>
    <pc:docChg chg="undo custSel modSld addMainMaster delMainMaster modMainMaster">
      <pc:chgData name="Jay Bogardus" userId="f4e9cb4c-ecfc-4725-831c-1a17754b526a" providerId="ADAL" clId="{284D20D1-7142-854F-9967-EFC937789158}" dt="2022-09-19T20:56:08.972" v="70" actId="14100"/>
      <pc:docMkLst>
        <pc:docMk/>
      </pc:docMkLst>
      <pc:sldChg chg="modSp mod">
        <pc:chgData name="Jay Bogardus" userId="f4e9cb4c-ecfc-4725-831c-1a17754b526a" providerId="ADAL" clId="{284D20D1-7142-854F-9967-EFC937789158}" dt="2022-09-19T20:56:08.972" v="70" actId="14100"/>
        <pc:sldMkLst>
          <pc:docMk/>
          <pc:sldMk cId="0" sldId="256"/>
        </pc:sldMkLst>
        <pc:spChg chg="mod">
          <ac:chgData name="Jay Bogardus" userId="f4e9cb4c-ecfc-4725-831c-1a17754b526a" providerId="ADAL" clId="{284D20D1-7142-854F-9967-EFC937789158}" dt="2022-09-19T20:56:08.972" v="70" actId="14100"/>
          <ac:spMkLst>
            <pc:docMk/>
            <pc:sldMk cId="0" sldId="256"/>
            <ac:spMk id="3" creationId="{DFD8C20B-F416-40CA-8529-D349EEE2E244}"/>
          </ac:spMkLst>
        </pc:spChg>
        <pc:spChg chg="mod">
          <ac:chgData name="Jay Bogardus" userId="f4e9cb4c-ecfc-4725-831c-1a17754b526a" providerId="ADAL" clId="{284D20D1-7142-854F-9967-EFC937789158}" dt="2022-09-19T20:54:27.320" v="60" actId="1076"/>
          <ac:spMkLst>
            <pc:docMk/>
            <pc:sldMk cId="0" sldId="256"/>
            <ac:spMk id="8" creationId="{B9C87540-0A26-DCAF-3E15-575007B73E19}"/>
          </ac:spMkLst>
        </pc:spChg>
        <pc:spChg chg="mod">
          <ac:chgData name="Jay Bogardus" userId="f4e9cb4c-ecfc-4725-831c-1a17754b526a" providerId="ADAL" clId="{284D20D1-7142-854F-9967-EFC937789158}" dt="2022-09-19T20:56:04.572" v="69" actId="14100"/>
          <ac:spMkLst>
            <pc:docMk/>
            <pc:sldMk cId="0" sldId="256"/>
            <ac:spMk id="13313" creationId="{9A2B726D-1775-5901-B701-5EF0D9594EF0}"/>
          </ac:spMkLst>
        </pc:spChg>
      </pc:sldChg>
      <pc:sldMasterChg chg="modSldLayout">
        <pc:chgData name="Jay Bogardus" userId="f4e9cb4c-ecfc-4725-831c-1a17754b526a" providerId="ADAL" clId="{284D20D1-7142-854F-9967-EFC937789158}" dt="2022-09-19T20:55:29.010" v="63" actId="14826"/>
        <pc:sldMasterMkLst>
          <pc:docMk/>
          <pc:sldMasterMk cId="0" sldId="2147483660"/>
        </pc:sldMasterMkLst>
        <pc:sldLayoutChg chg="delSp modSp">
          <pc:chgData name="Jay Bogardus" userId="f4e9cb4c-ecfc-4725-831c-1a17754b526a" providerId="ADAL" clId="{284D20D1-7142-854F-9967-EFC937789158}" dt="2022-09-19T20:55:29.010" v="63" actId="14826"/>
          <pc:sldLayoutMkLst>
            <pc:docMk/>
            <pc:sldMasterMk cId="0" sldId="2147483660"/>
            <pc:sldLayoutMk cId="589901326" sldId="2147483696"/>
          </pc:sldLayoutMkLst>
          <pc:spChg chg="mod">
            <ac:chgData name="Jay Bogardus" userId="f4e9cb4c-ecfc-4725-831c-1a17754b526a" providerId="ADAL" clId="{284D20D1-7142-854F-9967-EFC937789158}" dt="2022-09-19T20:52:48.605" v="40" actId="14100"/>
            <ac:spMkLst>
              <pc:docMk/>
              <pc:sldMasterMk cId="0" sldId="2147483660"/>
              <pc:sldLayoutMk cId="589901326" sldId="2147483696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284D20D1-7142-854F-9967-EFC937789158}" dt="2022-09-19T20:54:17.287" v="58" actId="14100"/>
            <ac:spMkLst>
              <pc:docMk/>
              <pc:sldMasterMk cId="0" sldId="2147483660"/>
              <pc:sldLayoutMk cId="589901326" sldId="2147483696"/>
              <ac:spMk id="3" creationId="{00000000-0000-0000-0000-000000000000}"/>
            </ac:spMkLst>
          </pc:spChg>
          <pc:picChg chg="mod">
            <ac:chgData name="Jay Bogardus" userId="f4e9cb4c-ecfc-4725-831c-1a17754b526a" providerId="ADAL" clId="{284D20D1-7142-854F-9967-EFC937789158}" dt="2022-09-19T20:55:29.010" v="63" actId="14826"/>
            <ac:picMkLst>
              <pc:docMk/>
              <pc:sldMasterMk cId="0" sldId="2147483660"/>
              <pc:sldLayoutMk cId="589901326" sldId="2147483696"/>
              <ac:picMk id="4" creationId="{816C226C-E3B0-747B-DD1F-976F57023A63}"/>
            </ac:picMkLst>
          </pc:picChg>
          <pc:picChg chg="del">
            <ac:chgData name="Jay Bogardus" userId="f4e9cb4c-ecfc-4725-831c-1a17754b526a" providerId="ADAL" clId="{284D20D1-7142-854F-9967-EFC937789158}" dt="2022-09-19T20:50:54.959" v="3" actId="478"/>
            <ac:picMkLst>
              <pc:docMk/>
              <pc:sldMasterMk cId="0" sldId="2147483660"/>
              <pc:sldLayoutMk cId="589901326" sldId="2147483696"/>
              <ac:picMk id="5" creationId="{88457F9A-A4AC-276C-145D-5120351B2FD5}"/>
            </ac:picMkLst>
          </pc:picChg>
          <pc:picChg chg="mod">
            <ac:chgData name="Jay Bogardus" userId="f4e9cb4c-ecfc-4725-831c-1a17754b526a" providerId="ADAL" clId="{284D20D1-7142-854F-9967-EFC937789158}" dt="2022-09-19T20:52:11.782" v="35"/>
            <ac:picMkLst>
              <pc:docMk/>
              <pc:sldMasterMk cId="0" sldId="2147483660"/>
              <pc:sldLayoutMk cId="589901326" sldId="2147483696"/>
              <ac:picMk id="6" creationId="{091A0C1E-08A2-94CD-8B65-E9105C83716F}"/>
            </ac:picMkLst>
          </pc:picChg>
          <pc:picChg chg="mod">
            <ac:chgData name="Jay Bogardus" userId="f4e9cb4c-ecfc-4725-831c-1a17754b526a" providerId="ADAL" clId="{284D20D1-7142-854F-9967-EFC937789158}" dt="2022-09-19T20:54:20.801" v="59" actId="1076"/>
            <ac:picMkLst>
              <pc:docMk/>
              <pc:sldMasterMk cId="0" sldId="2147483660"/>
              <pc:sldLayoutMk cId="589901326" sldId="2147483696"/>
              <ac:picMk id="7" creationId="{D84F0FB9-C211-4438-A2FC-5E0D0F28706D}"/>
            </ac:picMkLst>
          </pc:picChg>
        </pc:sldLayoutChg>
      </pc:sldMasterChg>
      <pc:sldMasterChg chg="new del mod addSldLayout delSldLayout">
        <pc:chgData name="Jay Bogardus" userId="f4e9cb4c-ecfc-4725-831c-1a17754b526a" providerId="ADAL" clId="{284D20D1-7142-854F-9967-EFC937789158}" dt="2022-09-19T20:53:09.755" v="42" actId="6938"/>
        <pc:sldMasterMkLst>
          <pc:docMk/>
          <pc:sldMasterMk cId="2890128180" sldId="2147483698"/>
        </pc:sldMasterMkLst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1706615453" sldId="2147483699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2774515974" sldId="2147483700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459118314" sldId="2147483701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1015283717" sldId="2147483702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3852657393" sldId="2147483703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478678317" sldId="2147483704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1247136712" sldId="2147483705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3606805839" sldId="2147483706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545640605" sldId="2147483707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2981845584" sldId="2147483708"/>
          </pc:sldLayoutMkLst>
        </pc:sldLayoutChg>
        <pc:sldLayoutChg chg="new del replId">
          <pc:chgData name="Jay Bogardus" userId="f4e9cb4c-ecfc-4725-831c-1a17754b526a" providerId="ADAL" clId="{284D20D1-7142-854F-9967-EFC937789158}" dt="2022-09-19T20:53:09.755" v="42" actId="6938"/>
          <pc:sldLayoutMkLst>
            <pc:docMk/>
            <pc:sldMasterMk cId="2890128180" sldId="2147483698"/>
            <pc:sldLayoutMk cId="2526520146" sldId="214748370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816C226C-E3B0-747B-DD1F-976F57023A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091A0C1E-08A2-94CD-8B65-E9105C8371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38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088" y="252413"/>
            <a:ext cx="241935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D84F0FB9-C211-4438-A2FC-5E0D0F2870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243620"/>
            <a:ext cx="1178716" cy="41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6460" y="1219200"/>
            <a:ext cx="6715539" cy="2994991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76460" y="4323522"/>
            <a:ext cx="6715540" cy="110986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10/5/22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266480" y="1157468"/>
            <a:ext cx="6925519" cy="3400931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5674" y="4641910"/>
            <a:ext cx="6729589" cy="206782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10158272" y="59413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81A832-535D-B8D5-59FC-A108C77B11E5}"/>
              </a:ext>
            </a:extLst>
          </p:cNvPr>
          <p:cNvSpPr txBox="1"/>
          <p:nvPr/>
        </p:nvSpPr>
        <p:spPr>
          <a:xfrm>
            <a:off x="9351818" y="1257300"/>
            <a:ext cx="263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9D9EC"/>
                </a:solidFill>
                <a:latin typeface="Franklin Gothic Medium Cond" panose="020B0606030402020204" pitchFamily="34" charset="0"/>
              </a:rPr>
              <a:t>Powering the Next Era of Space Exploration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81BC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177</TotalTime>
  <Words>48</Words>
  <Application>Microsoft Macintosh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Medium Cond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2022-10-05T12:32:58Z</dcterms:modified>
</cp:coreProperties>
</file>