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6860F-80C6-A34A-98A1-1B620C12EFB2}" v="7" dt="2022-09-12T17:19:00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/>
  </p:normalViewPr>
  <p:slideViewPr>
    <p:cSldViewPr snapToGrid="0" showGuides="1">
      <p:cViewPr>
        <p:scale>
          <a:sx n="80" d="100"/>
          <a:sy n="80" d="100"/>
        </p:scale>
        <p:origin x="1360" y="1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sunset, nature&#10;&#10;Description automatically generated">
            <a:extLst>
              <a:ext uri="{FF2B5EF4-FFF2-40B4-BE49-F238E27FC236}">
                <a16:creationId xmlns:a16="http://schemas.microsoft.com/office/drawing/2014/main" id="{B9C3F4B4-6AB7-EDB9-42C9-64F084F83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693" r="8498" b="19844"/>
          <a:stretch/>
        </p:blipFill>
        <p:spPr>
          <a:xfrm>
            <a:off x="-1" y="0"/>
            <a:ext cx="121901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9FDB5-3398-DED4-2DE3-618A3434D8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515" y="364032"/>
            <a:ext cx="6196538" cy="12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815" y="1851719"/>
            <a:ext cx="7981332" cy="2688198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8" y="4732421"/>
            <a:ext cx="8935453" cy="192962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Name of Presenter </a:t>
            </a:r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7607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156</TotalTime>
  <Words>41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28</cp:revision>
  <dcterms:created xsi:type="dcterms:W3CDTF">2017-01-30T20:04:56Z</dcterms:created>
  <dcterms:modified xsi:type="dcterms:W3CDTF">2022-09-12T17:20:39Z</dcterms:modified>
</cp:coreProperties>
</file>