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2F5496"/>
    <a:srgbClr val="81BC00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23008-3DB5-8C45-94E3-404E652BFF43}" v="6" dt="2022-05-19T18:00:25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3" autoAdjust="0"/>
    <p:restoredTop sz="96012"/>
  </p:normalViewPr>
  <p:slideViewPr>
    <p:cSldViewPr snapToGrid="0" showGuides="1">
      <p:cViewPr>
        <p:scale>
          <a:sx n="110" d="100"/>
          <a:sy n="110" d="100"/>
        </p:scale>
        <p:origin x="-27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768" y="1423686"/>
            <a:ext cx="6107936" cy="3572435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310" y="5202238"/>
            <a:ext cx="3776953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0902E-3133-CFBF-3A75-E0785BA05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r="27784"/>
          <a:stretch/>
        </p:blipFill>
        <p:spPr>
          <a:xfrm flipH="1">
            <a:off x="0" y="0"/>
            <a:ext cx="557033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5A818-5F8C-5AA3-E2F2-D75C91E333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B53B0-8AFB-A465-6F86-ED706F2F5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" y="6099858"/>
            <a:ext cx="1464861" cy="5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5/19/22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5/19/22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971" y="1856889"/>
            <a:ext cx="6493029" cy="3073925"/>
          </a:xfrm>
        </p:spPr>
        <p:txBody>
          <a:bodyPr/>
          <a:lstStyle/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8971" y="5097725"/>
            <a:ext cx="7188875" cy="1655762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24821" y="5925606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205</TotalTime>
  <Words>42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2022-05-19T18:02:58Z</dcterms:modified>
</cp:coreProperties>
</file>