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6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0275213" cy="4280376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4" userDrawn="1">
          <p15:clr>
            <a:srgbClr val="A4A3A4"/>
          </p15:clr>
        </p15:guide>
        <p15:guide id="3" orient="horz" pos="13482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E4"/>
    <a:srgbClr val="FAEBCE"/>
    <a:srgbClr val="FDF6E7"/>
    <a:srgbClr val="F9E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3993" autoAdjust="0"/>
  </p:normalViewPr>
  <p:slideViewPr>
    <p:cSldViewPr>
      <p:cViewPr varScale="1">
        <p:scale>
          <a:sx n="13" d="100"/>
          <a:sy n="13" d="100"/>
        </p:scale>
        <p:origin x="2616" y="206"/>
      </p:cViewPr>
      <p:guideLst>
        <p:guide orient="horz" pos="13608"/>
        <p:guide pos="10204"/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1390"/>
    </p:cViewPr>
  </p:sorter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Davis" userId="859f5e2a-174f-4e6d-9172-fb007d11674f" providerId="ADAL" clId="{5E952DDA-ACA3-4A3C-BE5E-6800178F8F42}"/>
    <pc:docChg chg="modSld">
      <pc:chgData name="Janet Davis" userId="859f5e2a-174f-4e6d-9172-fb007d11674f" providerId="ADAL" clId="{5E952DDA-ACA3-4A3C-BE5E-6800178F8F42}" dt="2022-05-13T20:46:36.936" v="3" actId="20577"/>
      <pc:docMkLst>
        <pc:docMk/>
      </pc:docMkLst>
      <pc:sldChg chg="modSp mod">
        <pc:chgData name="Janet Davis" userId="859f5e2a-174f-4e6d-9172-fb007d11674f" providerId="ADAL" clId="{5E952DDA-ACA3-4A3C-BE5E-6800178F8F42}" dt="2022-05-13T20:46:36.936" v="3" actId="20577"/>
        <pc:sldMkLst>
          <pc:docMk/>
          <pc:sldMk cId="3601675713" sldId="257"/>
        </pc:sldMkLst>
        <pc:spChg chg="mod">
          <ac:chgData name="Janet Davis" userId="859f5e2a-174f-4e6d-9172-fb007d11674f" providerId="ADAL" clId="{5E952DDA-ACA3-4A3C-BE5E-6800178F8F42}" dt="2022-05-13T20:46:36.936" v="3" actId="20577"/>
          <ac:spMkLst>
            <pc:docMk/>
            <pc:sldMk cId="3601675713" sldId="257"/>
            <ac:spMk id="1536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6514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6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CDB8D1-C1A3-4BEB-B785-2EA239C29069}" type="datetimeFigureOut">
              <a:rPr lang="he-IL"/>
              <a:pPr>
                <a:defRPr/>
              </a:pPr>
              <a:t>י"ב/אייר/תשפ"ב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6514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6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7176CE-B0DD-4CF5-A2DC-65F7FF2EA2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56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6514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D0EF67-8DB2-49F6-B6ED-DD111C8C37A5}" type="datetimeFigureOut">
              <a:rPr lang="he-IL"/>
              <a:pPr>
                <a:defRPr/>
              </a:pPr>
              <a:t>י"ב/אייר/תשפ"ב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6125"/>
            <a:ext cx="26368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6514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defTabSz="4320540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B03035-6E0C-435E-AD8F-A6B1E027B07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8958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defTabSz="4174169" rtl="1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+mn-ea"/>
        <a:cs typeface="+mn-cs"/>
      </a:defRPr>
    </a:lvl1pPr>
    <a:lvl2pPr marL="2086318" algn="r" defTabSz="4174169" rtl="1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+mn-ea"/>
        <a:cs typeface="+mn-cs"/>
      </a:defRPr>
    </a:lvl2pPr>
    <a:lvl3pPr marL="4174169" algn="r" defTabSz="4174169" rtl="1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+mn-ea"/>
        <a:cs typeface="+mn-cs"/>
      </a:defRPr>
    </a:lvl3pPr>
    <a:lvl4pPr marL="6262019" algn="r" defTabSz="4174169" rtl="1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+mn-ea"/>
        <a:cs typeface="+mn-cs"/>
      </a:defRPr>
    </a:lvl4pPr>
    <a:lvl5pPr marL="8349872" algn="r" defTabSz="4174169" rtl="1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+mn-ea"/>
        <a:cs typeface="+mn-cs"/>
      </a:defRPr>
    </a:lvl5pPr>
    <a:lvl6pPr marL="10437722" algn="r" defTabSz="4175088" rtl="1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6pPr>
    <a:lvl7pPr marL="12525267" algn="r" defTabSz="4175088" rtl="1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7pPr>
    <a:lvl8pPr marL="14612811" algn="r" defTabSz="4175088" rtl="1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8pPr>
    <a:lvl9pPr marL="16700356" algn="r" defTabSz="4175088" rtl="1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84388" y="746125"/>
            <a:ext cx="2636837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  <p:sp>
        <p:nvSpPr>
          <p:cNvPr id="16387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319588" fontAlgn="base">
              <a:spcBef>
                <a:spcPct val="0"/>
              </a:spcBef>
              <a:spcAft>
                <a:spcPct val="0"/>
              </a:spcAft>
              <a:defRPr/>
            </a:pPr>
            <a:fld id="{45C73103-D578-4353-B7EB-976BA77D7D2D}" type="slidenum">
              <a:rPr lang="he-IL" smtClean="0"/>
              <a:pPr defTabSz="43195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2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65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8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50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50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61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3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0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31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27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6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52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2CCDC-14E9-415E-8DA0-B92E710C622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F132-8EDE-405C-8243-B706383DD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1907" y="614196"/>
            <a:ext cx="29566573" cy="3833802"/>
          </a:xfrm>
          <a:prstGeom prst="roundRect">
            <a:avLst>
              <a:gd name="adj" fmla="val 11532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67"/>
          </a:p>
        </p:txBody>
      </p:sp>
      <p:sp>
        <p:nvSpPr>
          <p:cNvPr id="15361" name="TextBox 6"/>
          <p:cNvSpPr txBox="1">
            <a:spLocks noChangeArrowheads="1"/>
          </p:cNvSpPr>
          <p:nvPr/>
        </p:nvSpPr>
        <p:spPr bwMode="auto">
          <a:xfrm>
            <a:off x="1062293" y="908798"/>
            <a:ext cx="27867719" cy="316543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6815" tIns="43411" rIns="86815" bIns="43411">
            <a:spAutoFit/>
          </a:bodyPr>
          <a:lstStyle/>
          <a:p>
            <a:pPr algn="ctr" rtl="0" hangingPunct="0"/>
            <a:r>
              <a:rPr lang="en-US" sz="8000" b="1">
                <a:latin typeface="Times New Roman" panose="02020603050405020304" pitchFamily="18" charset="0"/>
                <a:cs typeface="Times New Roman" panose="02020603050405020304" pitchFamily="18" charset="0"/>
              </a:rPr>
              <a:t>Poster Title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Times New Roman 80</a:t>
            </a:r>
          </a:p>
          <a:p>
            <a:pPr algn="ctr" hangingPunct="0"/>
            <a:r>
              <a:rPr lang="en-GB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1, Author 2, Author 3 60-point Times New Roman, </a:t>
            </a:r>
            <a:r>
              <a:rPr lang="en-GB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  <a:endParaRPr lang="en-GB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and full mailing address in 60-point Times New Roman, </a:t>
            </a:r>
            <a:r>
              <a:rPr lang="en-GB" sz="6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italicized</a:t>
            </a:r>
          </a:p>
        </p:txBody>
      </p:sp>
      <p:sp>
        <p:nvSpPr>
          <p:cNvPr id="37" name="TextBox 6"/>
          <p:cNvSpPr txBox="1">
            <a:spLocks noChangeArrowheads="1"/>
          </p:cNvSpPr>
          <p:nvPr/>
        </p:nvSpPr>
        <p:spPr bwMode="auto">
          <a:xfrm>
            <a:off x="1062107" y="4447998"/>
            <a:ext cx="27867719" cy="28899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6815" tIns="43411" rIns="86815" bIns="43411">
            <a:spAutoFit/>
          </a:bodyPr>
          <a:lstStyle/>
          <a:p>
            <a:pPr algn="just" rtl="0" hangingPunct="0"/>
            <a:r>
              <a:rPr lang="en-GB" sz="60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free to style your poster as you wish. </a:t>
            </a:r>
          </a:p>
          <a:p>
            <a:pPr algn="just" hangingPunct="0"/>
            <a:r>
              <a:rPr lang="en-US" sz="60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requirement is that the poster will be in portrait format: 36”x48” for US and A0 for non-US participants.</a:t>
            </a:r>
          </a:p>
        </p:txBody>
      </p:sp>
    </p:spTree>
    <p:extLst>
      <p:ext uri="{BB962C8B-B14F-4D97-AF65-F5344CB8AC3E}">
        <p14:creationId xmlns:p14="http://schemas.microsoft.com/office/powerpoint/2010/main" val="360167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view xmlns="849846e1-bda1-47e0-aa50-8d033053252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461321C1F54446BFD4E987FDA88BEF" ma:contentTypeVersion="14" ma:contentTypeDescription="Create a new document." ma:contentTypeScope="" ma:versionID="cb09cc9535307bedc52678cc23b6eeb8">
  <xsd:schema xmlns:xsd="http://www.w3.org/2001/XMLSchema" xmlns:xs="http://www.w3.org/2001/XMLSchema" xmlns:p="http://schemas.microsoft.com/office/2006/metadata/properties" xmlns:ns2="849846e1-bda1-47e0-aa50-8d0330532529" xmlns:ns3="c0bc0778-b2ef-4fff-b38e-f356b7192932" targetNamespace="http://schemas.microsoft.com/office/2006/metadata/properties" ma:root="true" ma:fieldsID="989ef599b6b94892ac1f872390c11aad" ns2:_="" ns3:_="">
    <xsd:import namespace="849846e1-bda1-47e0-aa50-8d0330532529"/>
    <xsd:import namespace="c0bc0778-b2ef-4fff-b38e-f356b71929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P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846e1-bda1-47e0-aa50-8d0330532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Preview" ma:index="21" nillable="true" ma:displayName="Preview" ma:format="Thumbnail" ma:internalName="Preview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bc0778-b2ef-4fff-b38e-f356b719293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45808C-47AA-45AB-A34B-C8E075366DBC}">
  <ds:schemaRefs>
    <ds:schemaRef ds:uri="http://schemas.microsoft.com/office/2006/metadata/properties"/>
    <ds:schemaRef ds:uri="http://schemas.microsoft.com/office/infopath/2007/PartnerControls"/>
    <ds:schemaRef ds:uri="849846e1-bda1-47e0-aa50-8d0330532529"/>
  </ds:schemaRefs>
</ds:datastoreItem>
</file>

<file path=customXml/itemProps2.xml><?xml version="1.0" encoding="utf-8"?>
<ds:datastoreItem xmlns:ds="http://schemas.openxmlformats.org/officeDocument/2006/customXml" ds:itemID="{8E6B3EE8-5BC0-4F1B-8605-F7632FFB9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9846e1-bda1-47e0-aa50-8d0330532529"/>
    <ds:schemaRef ds:uri="c0bc0778-b2ef-4fff-b38e-f356b71929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644961-07E6-4D8E-A587-BBBB229DF4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3922</TotalTime>
  <Words>72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adam</dc:creator>
  <cp:lastModifiedBy>Janet Davis</cp:lastModifiedBy>
  <cp:revision>145</cp:revision>
  <cp:lastPrinted>2018-11-16T12:53:52Z</cp:lastPrinted>
  <dcterms:created xsi:type="dcterms:W3CDTF">2010-03-24T06:07:16Z</dcterms:created>
  <dcterms:modified xsi:type="dcterms:W3CDTF">2022-05-13T20:46:45Z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0x010100C8461321C1F54446BFD4E987FDA88BEF</vt:lpwstr>
  </property>
</Properties>
</file>