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8"/>
    <a:srgbClr val="2F5496"/>
    <a:srgbClr val="81BC00"/>
    <a:srgbClr val="BE363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03E8EC-617C-0147-BF34-A0BDC22541A1}" v="2" dt="2022-02-23T16:24:18.1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6327"/>
  </p:normalViewPr>
  <p:slideViewPr>
    <p:cSldViewPr snapToGrid="0" showGuides="1">
      <p:cViewPr varScale="1">
        <p:scale>
          <a:sx n="128" d="100"/>
          <a:sy n="128" d="100"/>
        </p:scale>
        <p:origin x="68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E5366-D1C9-CC4C-A84C-6A1538715C6D}" type="datetimeFigureOut">
              <a:rPr lang="en-US" smtClean="0"/>
              <a:t>2/23/22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C8934-3BC4-8546-97F7-B3C25710E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D1EA9A9-3A48-DF40-9499-E31B5FC0FF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4297" y="446604"/>
            <a:ext cx="5787703" cy="3486029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rgbClr val="004B98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4298" y="4138750"/>
            <a:ext cx="4406164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1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13462FD-6242-4F4B-AF93-9C3C5884C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2/23/22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5A9147D-DC56-684C-A23C-A9D29C61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252EFE-A527-1F46-B353-FFBBC9E39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B5ADA29-29F4-5D45-9563-67F92E85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BBB0095-2F5A-494C-8CA2-A6C4638E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2/23/22</a:t>
            </a:fld>
            <a:endParaRPr lang="en-US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CDDB342-D2DD-6B40-AD2A-E7E52394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64086E-566C-E542-8E7A-FED0A4C7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F5E8D9-877A-284E-AF28-F1042FF97C0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07304" y="6330943"/>
            <a:ext cx="1105724" cy="39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57073" y="288235"/>
            <a:ext cx="5934928" cy="4244007"/>
          </a:xfrm>
        </p:spPr>
        <p:txBody>
          <a:bodyPr/>
          <a:lstStyle/>
          <a:p>
            <a:r>
              <a:rPr lang="en-US" dirty="0"/>
              <a:t>Title of </a:t>
            </a:r>
            <a:br>
              <a:rPr lang="en-US" dirty="0"/>
            </a:br>
            <a:r>
              <a:rPr lang="en-US" dirty="0"/>
              <a:t>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57072" y="4532243"/>
            <a:ext cx="5604757" cy="1908598"/>
          </a:xfrm>
        </p:spPr>
        <p:txBody>
          <a:bodyPr/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16498" y="567271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</p:spPr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236</TotalTime>
  <Words>42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Title of 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30</cp:revision>
  <dcterms:created xsi:type="dcterms:W3CDTF">2017-01-30T20:04:56Z</dcterms:created>
  <dcterms:modified xsi:type="dcterms:W3CDTF">2022-02-23T16:24:28Z</dcterms:modified>
</cp:coreProperties>
</file>