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2F5496"/>
    <a:srgbClr val="81BC00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24607A-A510-C548-815D-4B5B77BA7D1E}" v="1" dt="2022-02-23T16:22:46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6327"/>
  </p:normalViewPr>
  <p:slideViewPr>
    <p:cSldViewPr snapToGrid="0" showGuides="1">
      <p:cViewPr varScale="1">
        <p:scale>
          <a:sx n="128" d="100"/>
          <a:sy n="128" d="100"/>
        </p:scale>
        <p:origin x="68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Bogardus" userId="f4e9cb4c-ecfc-4725-831c-1a17754b526a" providerId="ADAL" clId="{8F24607A-A510-C548-815D-4B5B77BA7D1E}"/>
    <pc:docChg chg="modSld">
      <pc:chgData name="Jay Bogardus" userId="f4e9cb4c-ecfc-4725-831c-1a17754b526a" providerId="ADAL" clId="{8F24607A-A510-C548-815D-4B5B77BA7D1E}" dt="2022-02-23T19:09:27.506" v="0" actId="14100"/>
      <pc:docMkLst>
        <pc:docMk/>
      </pc:docMkLst>
      <pc:sldChg chg="modSp mod">
        <pc:chgData name="Jay Bogardus" userId="f4e9cb4c-ecfc-4725-831c-1a17754b526a" providerId="ADAL" clId="{8F24607A-A510-C548-815D-4B5B77BA7D1E}" dt="2022-02-23T19:09:27.506" v="0" actId="14100"/>
        <pc:sldMkLst>
          <pc:docMk/>
          <pc:sldMk cId="4083143246" sldId="256"/>
        </pc:sldMkLst>
        <pc:spChg chg="mod">
          <ac:chgData name="Jay Bogardus" userId="f4e9cb4c-ecfc-4725-831c-1a17754b526a" providerId="ADAL" clId="{8F24607A-A510-C548-815D-4B5B77BA7D1E}" dt="2022-02-23T19:09:27.506" v="0" actId="14100"/>
          <ac:spMkLst>
            <pc:docMk/>
            <pc:sldMk cId="4083143246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E5366-D1C9-CC4C-A84C-6A1538715C6D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C8934-3BC4-8546-97F7-B3C25710E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1EA9A9-3A48-DF40-9499-E31B5FC0FF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4297" y="446604"/>
            <a:ext cx="5787703" cy="3486029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rgbClr val="004B98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4298" y="4138750"/>
            <a:ext cx="4406164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3462FD-6242-4F4B-AF93-9C3C588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5A9147D-DC56-684C-A23C-A9D29C61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252EFE-A527-1F46-B353-FFBBC9E3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B5ADA29-29F4-5D45-9563-67F92E85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BBB0095-2F5A-494C-8CA2-A6C4638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CDDB342-D2DD-6B40-AD2A-E7E52394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364086E-566C-E542-8E7A-FED0A4C7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F5E8D9-877A-284E-AF28-F1042FF97C0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07304" y="6330943"/>
            <a:ext cx="1105724" cy="39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7073" y="288235"/>
            <a:ext cx="5934928" cy="4244007"/>
          </a:xfrm>
        </p:spPr>
        <p:txBody>
          <a:bodyPr/>
          <a:lstStyle/>
          <a:p>
            <a:r>
              <a:rPr lang="en-US" dirty="0"/>
              <a:t>Title of </a:t>
            </a:r>
            <a:br>
              <a:rPr lang="en-US" dirty="0"/>
            </a:br>
            <a:r>
              <a:rPr lang="en-US" dirty="0"/>
              <a:t>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7072" y="4532243"/>
            <a:ext cx="5604757" cy="2136914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16498" y="567271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</p:spPr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234</TotalTime>
  <Words>42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30</cp:revision>
  <dcterms:created xsi:type="dcterms:W3CDTF">2017-01-30T20:04:56Z</dcterms:created>
  <dcterms:modified xsi:type="dcterms:W3CDTF">2022-02-23T19:09:28Z</dcterms:modified>
</cp:coreProperties>
</file>