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717F01-85E7-8B46-B9AF-AC3ABF213FC0}" v="7" dt="2022-02-23T16:20:30.7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28" d="100"/>
          <a:sy n="128" d="100"/>
        </p:scale>
        <p:origin x="6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2/23/22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1EA9A9-3A48-DF40-9499-E31B5FC0FF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4297" y="446604"/>
            <a:ext cx="5787703" cy="3486029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4298" y="4138750"/>
            <a:ext cx="440616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57073" y="288235"/>
            <a:ext cx="5934928" cy="4244007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57072" y="4532243"/>
            <a:ext cx="5604757" cy="1908598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16498" y="567271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233</TotalTime>
  <Words>42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2022-02-23T16:21:53Z</dcterms:modified>
</cp:coreProperties>
</file>