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B98"/>
    <a:srgbClr val="2F5496"/>
    <a:srgbClr val="81BC00"/>
    <a:srgbClr val="BE3636"/>
    <a:srgbClr val="5760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33AB63-DB91-B745-9A4C-703905E86D62}" v="7" dt="2022-01-25T14:48:09.4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49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168" y="4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9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CE5366-D1C9-CC4C-A84C-6A1538715C6D}" type="datetimeFigureOut">
              <a:rPr lang="en-US" smtClean="0"/>
              <a:t>1/25/22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8C8934-3BC4-8546-97F7-B3C25710E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76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BEE1800-2278-C24B-AA3A-89C1DA9E0D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8297" y="1510092"/>
            <a:ext cx="5787703" cy="3486029"/>
          </a:xfrm>
        </p:spPr>
        <p:txBody>
          <a:bodyPr anchor="b">
            <a:normAutofit/>
          </a:bodyPr>
          <a:lstStyle>
            <a:lvl1pPr algn="l">
              <a:defRPr sz="5400" b="1">
                <a:solidFill>
                  <a:srgbClr val="004B98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8298" y="5202238"/>
            <a:ext cx="4406164" cy="1655762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2">
                    <a:lumMod val="10000"/>
                  </a:schemeClr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80906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1/25/22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630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513462FD-6242-4F4B-AF93-9C3C5884C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pPr/>
              <a:t>1/25/22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F5A9147D-DC56-684C-A23C-A9D29C61E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252EFE-A527-1F46-B353-FFBBC9E39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515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95000"/>
              </a:lnSpc>
              <a:spcBef>
                <a:spcPts val="1800"/>
              </a:spcBef>
              <a:buClr>
                <a:schemeClr val="tx1"/>
              </a:buClr>
              <a:defRPr>
                <a:effectLst/>
              </a:defRPr>
            </a:lvl1pPr>
            <a:lvl2pPr marL="685800" indent="-228600">
              <a:lnSpc>
                <a:spcPct val="95000"/>
              </a:lnSpc>
              <a:spcBef>
                <a:spcPts val="200"/>
              </a:spcBef>
              <a:buClr>
                <a:schemeClr val="tx2"/>
              </a:buClr>
              <a:buFont typeface="Arial" panose="020B0604020202020204" pitchFamily="34" charset="0"/>
              <a:buChar char="-"/>
              <a:defRPr>
                <a:effectLst/>
              </a:defRPr>
            </a:lvl2pPr>
            <a:lvl3pPr marL="1143000" indent="-228600">
              <a:lnSpc>
                <a:spcPct val="95000"/>
              </a:lnSpc>
              <a:buClr>
                <a:schemeClr val="tx2"/>
              </a:buClr>
              <a:buFont typeface="Wingdings" panose="05000000000000000000" pitchFamily="2" charset="2"/>
              <a:buChar char="§"/>
              <a:defRPr>
                <a:effectLst/>
              </a:defRPr>
            </a:lvl3pPr>
            <a:lvl4pPr>
              <a:lnSpc>
                <a:spcPct val="95000"/>
              </a:lnSpc>
              <a:buClr>
                <a:schemeClr val="tx1"/>
              </a:buClr>
              <a:defRPr>
                <a:effectLst/>
              </a:defRPr>
            </a:lvl4pPr>
            <a:lvl5pPr>
              <a:lnSpc>
                <a:spcPct val="95000"/>
              </a:lnSpc>
              <a:buClr>
                <a:schemeClr val="tx1"/>
              </a:buClr>
              <a:defRPr>
                <a:effectLst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1B5ADA29-29F4-5D45-9563-67F92E85D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BBBB0095-2F5A-494C-8CA2-A6C4638EB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pPr/>
              <a:t>1/25/22</a:t>
            </a:fld>
            <a:endParaRPr lang="en-US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6CDDB342-D2DD-6B40-AD2A-E7E523943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E364086E-566C-E542-8E7A-FED0A4C76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77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1/25/22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161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1/25/22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919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1/25/22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26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1/25/22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374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1/25/22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46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1/25/22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99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1/25/22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81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323" y="365125"/>
            <a:ext cx="1121470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323" y="1825625"/>
            <a:ext cx="1121470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lvl="0" indent="-228600" algn="l" defTabSz="914400" rtl="0" eaLnBrk="1" latinLnBrk="0" hangingPunct="1">
              <a:lnSpc>
                <a:spcPct val="95000"/>
              </a:lnSpc>
              <a:spcBef>
                <a:spcPts val="18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Edit Master text styles</a:t>
            </a:r>
          </a:p>
          <a:p>
            <a:pPr marL="685800" lvl="1" indent="-228600" algn="l" defTabSz="914400" rtl="0" eaLnBrk="1" latinLnBrk="0" hangingPunct="1">
              <a:lnSpc>
                <a:spcPct val="95000"/>
              </a:lnSpc>
              <a:spcBef>
                <a:spcPts val="200"/>
              </a:spcBef>
              <a:buClr>
                <a:schemeClr val="accent1"/>
              </a:buClr>
              <a:buFont typeface="Arial" panose="020B0604020202020204" pitchFamily="34" charset="0"/>
              <a:buChar char="-"/>
            </a:pPr>
            <a:r>
              <a:rPr lang="en-US" dirty="0"/>
              <a:t>Second level</a:t>
            </a:r>
          </a:p>
          <a:p>
            <a:pPr marL="1143000" lvl="2" indent="-228600" algn="l" defTabSz="914400" rtl="0" eaLnBrk="1" latinLnBrk="0" hangingPunct="1">
              <a:lnSpc>
                <a:spcPct val="95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7DAC596B-4AE8-4712-B308-997991F60E70}" type="datetimeFigureOut">
              <a:rPr lang="en-US" smtClean="0"/>
              <a:pPr/>
              <a:t>1/25/22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80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3C6260E-304F-4BA0-8E11-6E941ACC6DA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F5E8D9-877A-284E-AF28-F1042FF97C0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07304" y="6330943"/>
            <a:ext cx="1105724" cy="39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933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600" b="0" kern="1200"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lang="en-US" sz="2800" kern="1200" dirty="0" smtClean="0">
          <a:solidFill>
            <a:srgbClr val="000000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rgbClr val="000000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000" kern="1200" dirty="0" smtClean="0">
          <a:solidFill>
            <a:srgbClr val="000000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>
          <a:solidFill>
            <a:srgbClr val="000000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rgbClr val="000000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3593" y="1393902"/>
            <a:ext cx="7188875" cy="2726588"/>
          </a:xfrm>
        </p:spPr>
        <p:txBody>
          <a:bodyPr/>
          <a:lstStyle/>
          <a:p>
            <a:r>
              <a:rPr lang="en-US" dirty="0"/>
              <a:t>Title of </a:t>
            </a:r>
            <a:br>
              <a:rPr lang="en-US" dirty="0"/>
            </a:br>
            <a:r>
              <a:rPr lang="en-US" dirty="0"/>
              <a:t>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3593" y="4325063"/>
            <a:ext cx="7188875" cy="1655762"/>
          </a:xfrm>
        </p:spPr>
        <p:txBody>
          <a:bodyPr/>
          <a:lstStyle/>
          <a:p>
            <a:r>
              <a:rPr lang="en-US" dirty="0"/>
              <a:t>Name of Presenter</a:t>
            </a:r>
          </a:p>
          <a:p>
            <a:r>
              <a:rPr lang="en-US" dirty="0"/>
              <a:t>Title of Presenter</a:t>
            </a:r>
          </a:p>
        </p:txBody>
      </p:sp>
      <p:sp>
        <p:nvSpPr>
          <p:cNvPr id="8" name="Rectangle 7"/>
          <p:cNvSpPr/>
          <p:nvPr/>
        </p:nvSpPr>
        <p:spPr>
          <a:xfrm>
            <a:off x="425236" y="5925606"/>
            <a:ext cx="1845331" cy="76813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Place logo </a:t>
            </a:r>
            <a:br>
              <a:rPr lang="en-US" sz="1400" dirty="0"/>
            </a:br>
            <a:r>
              <a:rPr lang="en-US" sz="1400" dirty="0"/>
              <a:t>or company name here</a:t>
            </a:r>
          </a:p>
        </p:txBody>
      </p:sp>
    </p:spTree>
    <p:extLst>
      <p:ext uri="{BB962C8B-B14F-4D97-AF65-F5344CB8AC3E}">
        <p14:creationId xmlns:p14="http://schemas.microsoft.com/office/powerpoint/2010/main" val="4083143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323" y="365125"/>
            <a:ext cx="11214705" cy="1325563"/>
          </a:xfrm>
        </p:spPr>
        <p:txBody>
          <a:bodyPr/>
          <a:lstStyle/>
          <a:p>
            <a:r>
              <a:rPr lang="en-US" dirty="0"/>
              <a:t>Text Slide Sample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 text here</a:t>
            </a:r>
          </a:p>
          <a:p>
            <a:r>
              <a:rPr lang="en-US" dirty="0"/>
              <a:t>Add text here</a:t>
            </a:r>
          </a:p>
          <a:p>
            <a:r>
              <a:rPr lang="en-US" dirty="0"/>
              <a:t>Add text here</a:t>
            </a:r>
          </a:p>
          <a:p>
            <a:r>
              <a:rPr lang="en-US" dirty="0"/>
              <a:t>Add text here</a:t>
            </a:r>
          </a:p>
          <a:p>
            <a:r>
              <a:rPr lang="en-US" dirty="0"/>
              <a:t>Add text here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18143" y="5992481"/>
            <a:ext cx="1534722" cy="63883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Place logo </a:t>
            </a:r>
            <a:br>
              <a:rPr lang="en-US" sz="1200" dirty="0"/>
            </a:br>
            <a:r>
              <a:rPr lang="en-US" sz="1200" dirty="0"/>
              <a:t>or company name here</a:t>
            </a:r>
          </a:p>
        </p:txBody>
      </p:sp>
    </p:spTree>
    <p:extLst>
      <p:ext uri="{BB962C8B-B14F-4D97-AF65-F5344CB8AC3E}">
        <p14:creationId xmlns:p14="http://schemas.microsoft.com/office/powerpoint/2010/main" val="623102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NS 16x9_02_ NEW">
  <a:themeElements>
    <a:clrScheme name="ANS_2017">
      <a:dk1>
        <a:srgbClr val="2F5496"/>
      </a:dk1>
      <a:lt1>
        <a:srgbClr val="FFFFFF"/>
      </a:lt1>
      <a:dk2>
        <a:srgbClr val="2F5496"/>
      </a:dk2>
      <a:lt2>
        <a:srgbClr val="E7E6E6"/>
      </a:lt2>
      <a:accent1>
        <a:srgbClr val="2F5496"/>
      </a:accent1>
      <a:accent2>
        <a:srgbClr val="70AD47"/>
      </a:accent2>
      <a:accent3>
        <a:srgbClr val="FFC000"/>
      </a:accent3>
      <a:accent4>
        <a:srgbClr val="8F45C7"/>
      </a:accent4>
      <a:accent5>
        <a:srgbClr val="70AD47"/>
      </a:accent5>
      <a:accent6>
        <a:srgbClr val="BFBFBF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ANS 16x9_02_ NEW</Template>
  <TotalTime>180</TotalTime>
  <Words>42</Words>
  <Application>Microsoft Macintosh PowerPoint</Application>
  <PresentationFormat>Widescreen</PresentationFormat>
  <Paragraphs>11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Wingdings</vt:lpstr>
      <vt:lpstr>ANS 16x9_02_ NEW</vt:lpstr>
      <vt:lpstr>Title of  Presentation</vt:lpstr>
      <vt:lpstr>Text Slide Sample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Valerie Gravley</dc:creator>
  <cp:lastModifiedBy>Jay Bogardus</cp:lastModifiedBy>
  <cp:revision>30</cp:revision>
  <dcterms:created xsi:type="dcterms:W3CDTF">2017-01-30T20:04:56Z</dcterms:created>
  <dcterms:modified xsi:type="dcterms:W3CDTF">2022-01-25T14:51:26Z</dcterms:modified>
</cp:coreProperties>
</file>