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y Bogardus" initials="JB" lastIdx="2" clrIdx="0">
    <p:extLst>
      <p:ext uri="{19B8F6BF-5375-455C-9EA6-DF929625EA0E}">
        <p15:presenceInfo xmlns:p15="http://schemas.microsoft.com/office/powerpoint/2012/main" userId="S::jbogardus@ans.org::f4e9cb4c-ecfc-4725-831c-1a17754b526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B98"/>
    <a:srgbClr val="003493"/>
    <a:srgbClr val="BE3636"/>
    <a:srgbClr val="5760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1033FF2-99CC-0D4D-B947-2902B5A943E7}" v="3" dt="2021-09-08T12:46:19.27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4" autoAdjust="0"/>
    <p:restoredTop sz="96327"/>
  </p:normalViewPr>
  <p:slideViewPr>
    <p:cSldViewPr snapToGrid="0" showGuides="1">
      <p:cViewPr varScale="1">
        <p:scale>
          <a:sx n="123" d="100"/>
          <a:sy n="123" d="100"/>
        </p:scale>
        <p:origin x="736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10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C5A6E9-C7F6-A94D-86A0-DC80ECEB71E8}" type="datetimeFigureOut">
              <a:rPr lang="en-US" smtClean="0"/>
              <a:t>11/11/21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BC1FB9-6F41-C646-AA47-606114600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3912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CCD0FC1-E843-CC48-8C24-3DF7326C5B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0231" y="2633064"/>
            <a:ext cx="11062835" cy="1889043"/>
          </a:xfrm>
        </p:spPr>
        <p:txBody>
          <a:bodyPr anchor="b">
            <a:normAutofit/>
          </a:bodyPr>
          <a:lstStyle>
            <a:lvl1pPr algn="l">
              <a:defRPr sz="5400" b="1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3829" y="4689290"/>
            <a:ext cx="11080422" cy="1655762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2">
                    <a:lumMod val="10000"/>
                  </a:schemeClr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11/11/21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090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11/11/21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63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11/11/21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1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95000"/>
              </a:lnSpc>
              <a:defRPr>
                <a:solidFill>
                  <a:schemeClr val="tx2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877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11/11/21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16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11/11/21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1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11/11/21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2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11/11/21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37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11/11/21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46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11/11/21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99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11/11/21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8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56005" y="6294637"/>
            <a:ext cx="1204551" cy="443466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323" y="1825625"/>
            <a:ext cx="112147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5000"/>
              </a:lnSpc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Edit Master text styles</a:t>
            </a:r>
          </a:p>
          <a:p>
            <a:pPr marL="685800" lvl="1" indent="-22860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1"/>
              </a:buClr>
              <a:buFont typeface="Arial" panose="020B0604020202020204" pitchFamily="34" charset="0"/>
              <a:buChar char="-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11/11/21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8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933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0" kern="1200"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lang="en-US" sz="28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295" y="1548246"/>
            <a:ext cx="11456124" cy="3290854"/>
          </a:xfrm>
        </p:spPr>
        <p:txBody>
          <a:bodyPr>
            <a:normAutofit/>
          </a:bodyPr>
          <a:lstStyle/>
          <a:p>
            <a:r>
              <a:rPr lang="en-US" sz="6600" b="1" dirty="0">
                <a:effectLst/>
              </a:rPr>
              <a:t>Title of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295" y="5006282"/>
            <a:ext cx="9560023" cy="1655762"/>
          </a:xfrm>
        </p:spPr>
        <p:txBody>
          <a:bodyPr>
            <a:normAutofit/>
          </a:bodyPr>
          <a:lstStyle/>
          <a:p>
            <a:r>
              <a:rPr lang="en-US" dirty="0">
                <a:effectLst/>
              </a:rPr>
              <a:t>Name of Presenter </a:t>
            </a:r>
          </a:p>
          <a:p>
            <a:r>
              <a:rPr lang="en-US" sz="2800" i="1" dirty="0">
                <a:effectLst/>
              </a:rPr>
              <a:t>Title of Presenter</a:t>
            </a:r>
            <a:endParaRPr lang="en-US" i="1" dirty="0">
              <a:effectLst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067607" y="5858533"/>
            <a:ext cx="1845331" cy="76813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Place logo </a:t>
            </a:r>
            <a:br>
              <a:rPr lang="en-US" sz="1400" dirty="0"/>
            </a:br>
            <a:r>
              <a:rPr lang="en-US" sz="14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408314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Text Slide Sample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18143" y="5992481"/>
            <a:ext cx="1534722" cy="63883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Place logo </a:t>
            </a:r>
            <a:br>
              <a:rPr lang="en-US" sz="1200" dirty="0"/>
            </a:br>
            <a:r>
              <a:rPr lang="en-US" sz="12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62310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NS 16x9_02_ NEW">
  <a:themeElements>
    <a:clrScheme name="ANS_2017">
      <a:dk1>
        <a:srgbClr val="2F5496"/>
      </a:dk1>
      <a:lt1>
        <a:srgbClr val="FFFFFF"/>
      </a:lt1>
      <a:dk2>
        <a:srgbClr val="2F5496"/>
      </a:dk2>
      <a:lt2>
        <a:srgbClr val="E7E6E6"/>
      </a:lt2>
      <a:accent1>
        <a:srgbClr val="2F5496"/>
      </a:accent1>
      <a:accent2>
        <a:srgbClr val="70AD47"/>
      </a:accent2>
      <a:accent3>
        <a:srgbClr val="FFC000"/>
      </a:accent3>
      <a:accent4>
        <a:srgbClr val="8F45C7"/>
      </a:accent4>
      <a:accent5>
        <a:srgbClr val="70AD47"/>
      </a:accent5>
      <a:accent6>
        <a:srgbClr val="BFBFB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ANS 16x9_02_ NEW</Template>
  <TotalTime>148</TotalTime>
  <Words>41</Words>
  <Application>Microsoft Macintosh PowerPoint</Application>
  <PresentationFormat>Widescreen</PresentationFormat>
  <Paragraphs>11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Wingdings</vt:lpstr>
      <vt:lpstr>ANS 16x9_02_ NEW</vt:lpstr>
      <vt:lpstr>Title of Presentation</vt:lpstr>
      <vt:lpstr>Text Slide Sample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Gravley</dc:creator>
  <cp:lastModifiedBy>Jay Bogardus</cp:lastModifiedBy>
  <cp:revision>27</cp:revision>
  <dcterms:created xsi:type="dcterms:W3CDTF">2017-01-30T20:04:56Z</dcterms:created>
  <dcterms:modified xsi:type="dcterms:W3CDTF">2021-11-11T15:23:22Z</dcterms:modified>
</cp:coreProperties>
</file>