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33FF2-99CC-0D4D-B947-2902B5A943E7}" v="3" dt="2021-09-08T12:46:19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CD0FC1-E843-CC48-8C24-3DF7326C5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1" y="2633064"/>
            <a:ext cx="11062835" cy="188904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295" y="1548246"/>
            <a:ext cx="11456124" cy="3290854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95" y="5006282"/>
            <a:ext cx="9560023" cy="165576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Name of Presenter </a:t>
            </a:r>
          </a:p>
          <a:p>
            <a:r>
              <a:rPr lang="en-US" sz="2800" i="1" dirty="0">
                <a:effectLst/>
              </a:rPr>
              <a:t>Title of Presenter</a:t>
            </a:r>
            <a:endParaRPr lang="en-US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7607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148</TotalTime>
  <Words>41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27</cp:revision>
  <dcterms:created xsi:type="dcterms:W3CDTF">2017-01-30T20:04:56Z</dcterms:created>
  <dcterms:modified xsi:type="dcterms:W3CDTF">2021-11-11T15:23:22Z</dcterms:modified>
</cp:coreProperties>
</file>