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98"/>
    <a:srgbClr val="003493"/>
    <a:srgbClr val="576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1C3EA1-C9FC-734D-9F86-75447DCFEB62}" v="18" dt="2021-08-27T14:18:01.7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6327"/>
  </p:normalViewPr>
  <p:slideViewPr>
    <p:cSldViewPr snapToGrid="0" showGuides="1">
      <p:cViewPr varScale="1">
        <p:scale>
          <a:sx n="123" d="100"/>
          <a:sy n="123" d="100"/>
        </p:scale>
        <p:origin x="728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F0CB1DA-91E8-C641-AFA5-15DC08B598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C0E3C7-6B99-094F-8101-E601A359CB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0A557-AD10-7D45-9A69-86C84F4BB418}" type="datetimeFigureOut">
              <a:rPr lang="en-US" smtClean="0"/>
              <a:t>11/4/21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8B02B0-AAEE-6149-9318-B1137B2569A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86B7F-21D9-E746-98FF-C45356ED3C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223AD-358B-C549-8673-7A7734471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0523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092A4-7654-F844-B24B-318C245E97AB}" type="datetimeFigureOut">
              <a:rPr lang="en-US" smtClean="0"/>
              <a:t>11/4/21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C93C8-1BF2-FC4E-8F8C-B2267DAC0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2105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&#10;&#10;Description automatically generated with low confidence">
            <a:extLst>
              <a:ext uri="{FF2B5EF4-FFF2-40B4-BE49-F238E27FC236}">
                <a16:creationId xmlns:a16="http://schemas.microsoft.com/office/drawing/2014/main" id="{37B2E313-16CF-BD4B-931D-1E3FE0A058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555" y="-76576"/>
            <a:ext cx="12368555" cy="693457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20A4A1EB-6023-0E4A-AD33-98A62A0E5AC5}" type="datetime1">
              <a:rPr lang="en-US" smtClean="0"/>
              <a:t>11/4/21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350231" y="3936446"/>
            <a:ext cx="11062835" cy="1033841"/>
          </a:xfrm>
        </p:spPr>
        <p:txBody>
          <a:bodyPr anchor="b">
            <a:normAutofit/>
          </a:bodyPr>
          <a:lstStyle>
            <a:lvl1pPr algn="l">
              <a:defRPr sz="5400" b="0">
                <a:solidFill>
                  <a:srgbClr val="0034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333829" y="5249332"/>
            <a:ext cx="11080422" cy="1095719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8090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5F38-0173-C345-A284-B1FAE8558366}" type="datetime1">
              <a:rPr lang="en-US" smtClean="0"/>
              <a:t>11/4/21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0782C-DB94-8246-8DE0-892BB04D26A9}" type="datetime1">
              <a:rPr lang="en-US" smtClean="0"/>
              <a:t>11/4/21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0FD5BA64-0CC8-7441-A4B3-D3016DF23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78D18-9599-004D-B58C-7C3568B797A5}" type="datetime1">
              <a:rPr lang="en-US" smtClean="0"/>
              <a:t>11/4/21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D6EF465-23AD-5541-8BD8-7669C1347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E303C6-6B5A-F94A-8C62-6037A7CAA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28E13-F8D1-6E44-9581-B46FACA05A1D}" type="datetime1">
              <a:rPr lang="en-US" smtClean="0"/>
              <a:t>11/4/21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C9A24-9B45-CD4E-A40A-ACC1F0F1A95A}" type="datetime1">
              <a:rPr lang="en-US" smtClean="0"/>
              <a:t>11/4/21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0B611-5BB4-F04B-8CAC-73B0C3D1407B}" type="datetime1">
              <a:rPr lang="en-US" smtClean="0"/>
              <a:t>11/4/21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91608-01A4-7146-B197-FC009441EEF0}" type="datetime1">
              <a:rPr lang="en-US" smtClean="0"/>
              <a:t>11/4/21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15092-D0A7-974F-B902-EFD350E34F28}" type="datetime1">
              <a:rPr lang="en-US" smtClean="0"/>
              <a:t>11/4/21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C0A5-39B6-FB40-A661-55CF02726AE2}" type="datetime1">
              <a:rPr lang="en-US" smtClean="0"/>
              <a:t>11/4/21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2AF1-CE5D-FA4B-98B7-7E907B7E3396}" type="datetime1">
              <a:rPr lang="en-US" smtClean="0"/>
              <a:t>11/4/21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9447" y="6262858"/>
            <a:ext cx="1204551" cy="44346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A5596141-91A1-5247-BA56-1AA61BE3D002}" type="datetime1">
              <a:rPr lang="en-US" smtClean="0"/>
              <a:t>11/4/21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33829" y="4970288"/>
            <a:ext cx="11080422" cy="1374764"/>
          </a:xfrm>
        </p:spPr>
        <p:txBody>
          <a:bodyPr/>
          <a:lstStyle/>
          <a:p>
            <a:r>
              <a:rPr lang="en-US" dirty="0"/>
              <a:t>Name of Presenter</a:t>
            </a:r>
          </a:p>
          <a:p>
            <a:r>
              <a:rPr lang="en-US" dirty="0"/>
              <a:t>Title of Presenter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9567735" y="5541541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009D710-3F01-9D43-95BF-2BF3D54D3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231" y="2713384"/>
            <a:ext cx="11062835" cy="2256904"/>
          </a:xfrm>
        </p:spPr>
        <p:txBody>
          <a:bodyPr/>
          <a:lstStyle/>
          <a:p>
            <a:endParaRPr lang="en-US" b="1" dirty="0">
              <a:solidFill>
                <a:srgbClr val="004B9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8143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ANS 16x9_02_ NEW</Template>
  <TotalTime>154</TotalTime>
  <Words>38</Words>
  <Application>Microsoft Macintosh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ANS 16x9_02_ NEW</vt:lpstr>
      <vt:lpstr>PowerPoint Presentation</vt:lpstr>
      <vt:lpstr>Text Slide Sample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Jay Bogardus</cp:lastModifiedBy>
  <cp:revision>28</cp:revision>
  <dcterms:created xsi:type="dcterms:W3CDTF">2017-01-30T20:04:56Z</dcterms:created>
  <dcterms:modified xsi:type="dcterms:W3CDTF">2021-11-04T19:20:00Z</dcterms:modified>
</cp:coreProperties>
</file>