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BE3636"/>
    <a:srgbClr val="2F5496"/>
    <a:srgbClr val="81BC00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ACBA7-327E-8747-8028-B8B2D5C690E9}" v="12" dt="2021-10-14T15:06:24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9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B1E18280-F947-0448-9E53-1BAEDF607E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4064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F81FE0-B5FB-784A-9B4D-7F74332B8807}"/>
              </a:ext>
            </a:extLst>
          </p:cNvPr>
          <p:cNvSpPr/>
          <p:nvPr userDrawn="1"/>
        </p:nvSpPr>
        <p:spPr>
          <a:xfrm>
            <a:off x="0" y="2653748"/>
            <a:ext cx="12192000" cy="420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01873"/>
            <a:ext cx="10574866" cy="1520235"/>
          </a:xfrm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00B0F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373" y="4760842"/>
            <a:ext cx="6086877" cy="1584209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BF3997FF-8584-4C43-B06B-F062985AC0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05" y="-8076"/>
            <a:ext cx="2842590" cy="27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DEF2AB-523B-2249-B5BE-B3ADB3C6A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F8D14BB-65C9-1D47-898B-4FB99EB39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C0EE8581-9250-4D49-9517-CBD7BE34E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FDFC0B2-088A-084D-A127-46B4EF042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1C3BCFC-8057-444F-82C7-4D3310F0C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8E581BE-7AA3-7E47-B16F-C5BDBC2AB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8BCB184-D086-644C-901B-4FB12006F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FB61547-AB6B-E843-AD9E-4DF7CB181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21A01EF-E018-4B49-8A43-6AD016EF6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38E282A-9858-594C-A6FE-2BEF7F97F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47" y="6212101"/>
            <a:ext cx="1204551" cy="544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336" y="6289597"/>
            <a:ext cx="1105724" cy="40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9" y="2921843"/>
            <a:ext cx="11247784" cy="2345895"/>
          </a:xfrm>
        </p:spPr>
        <p:txBody>
          <a:bodyPr anchor="t">
            <a:normAutofit/>
          </a:bodyPr>
          <a:lstStyle/>
          <a:p>
            <a:pPr algn="l"/>
            <a:r>
              <a:rPr lang="en-US" sz="8000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21" y="5481790"/>
            <a:ext cx="5052690" cy="1655762"/>
          </a:xfrm>
        </p:spPr>
        <p:txBody>
          <a:bodyPr/>
          <a:lstStyle/>
          <a:p>
            <a:pPr algn="l"/>
            <a:r>
              <a:rPr lang="en-US" dirty="0"/>
              <a:t>Name of Presenter</a:t>
            </a:r>
          </a:p>
          <a:p>
            <a:pPr algn="l"/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9792260" y="5541541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220</TotalTime>
  <Words>41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32</cp:revision>
  <dcterms:created xsi:type="dcterms:W3CDTF">2017-01-30T20:04:56Z</dcterms:created>
  <dcterms:modified xsi:type="dcterms:W3CDTF">2021-10-14T15:39:57Z</dcterms:modified>
</cp:coreProperties>
</file>