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6F9C16-090F-D84B-A726-EEAF114F6B84}" v="16" dt="2021-10-04T13:16:30.2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6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89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background pattern&#10;&#10;Description automatically generated">
            <a:extLst>
              <a:ext uri="{FF2B5EF4-FFF2-40B4-BE49-F238E27FC236}">
                <a16:creationId xmlns:a16="http://schemas.microsoft.com/office/drawing/2014/main" id="{51A703B7-98F5-D64B-A109-082F54D1CE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156" y="1930400"/>
            <a:ext cx="11029244" cy="3282868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156" y="5332020"/>
            <a:ext cx="11029244" cy="127750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 sz="2000">
                <a:solidFill>
                  <a:srgbClr val="00349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10/12/21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10/12/21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/>
              <a:t>UWC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9447" y="6262858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0B46C7D-81F4-EF46-9582-5406DAAE1D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3156" y="1840088"/>
            <a:ext cx="11029244" cy="2944201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FADD33-8756-7F40-8210-C86F1D0D36C1}"/>
              </a:ext>
            </a:extLst>
          </p:cNvPr>
          <p:cNvSpPr txBox="1"/>
          <p:nvPr/>
        </p:nvSpPr>
        <p:spPr>
          <a:xfrm>
            <a:off x="553156" y="4784290"/>
            <a:ext cx="11085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Author Name  </a:t>
            </a:r>
          </a:p>
          <a:p>
            <a:r>
              <a:rPr lang="en-US" sz="2800" i="1" dirty="0">
                <a:solidFill>
                  <a:schemeClr val="bg1"/>
                </a:solidFill>
              </a:rPr>
              <a:t>Author Affiliation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EAF7FC-5428-DC4E-ACBA-B535E7842BB6}"/>
              </a:ext>
            </a:extLst>
          </p:cNvPr>
          <p:cNvSpPr txBox="1"/>
          <p:nvPr/>
        </p:nvSpPr>
        <p:spPr>
          <a:xfrm>
            <a:off x="9200446" y="5738397"/>
            <a:ext cx="23819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Your Organization</a:t>
            </a:r>
          </a:p>
          <a:p>
            <a:pPr algn="ctr"/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239C2-9489-DB4F-9820-53B01394C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CEFA1-5FE5-BC4D-B2CF-1EE161484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4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10</Words>
  <Application>Microsoft Macintosh PowerPoint</Application>
  <PresentationFormat>Widescreen</PresentationFormat>
  <Paragraphs>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Presentation Title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44</cp:revision>
  <dcterms:created xsi:type="dcterms:W3CDTF">2017-01-30T20:04:56Z</dcterms:created>
  <dcterms:modified xsi:type="dcterms:W3CDTF">2021-10-12T12:38:45Z</dcterms:modified>
</cp:coreProperties>
</file>