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98"/>
    <a:srgbClr val="003493"/>
    <a:srgbClr val="785575"/>
    <a:srgbClr val="C2A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6F9C16-090F-D84B-A726-EEAF114F6B84}" v="16" dt="2021-10-04T13:16:30.2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6" autoAdjust="0"/>
    <p:restoredTop sz="96327"/>
  </p:normalViewPr>
  <p:slideViewPr>
    <p:cSldViewPr snapToGrid="0" showGuides="1">
      <p:cViewPr varScale="1">
        <p:scale>
          <a:sx n="123" d="100"/>
          <a:sy n="123" d="100"/>
        </p:scale>
        <p:origin x="89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C371E-1E1E-B149-8A00-9AB1523A7805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6B924-071A-2F4B-B09C-D1512BD3B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6B924-071A-2F4B-B09C-D1512BD3B1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1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background pattern&#10;&#10;Description automatically generated">
            <a:extLst>
              <a:ext uri="{FF2B5EF4-FFF2-40B4-BE49-F238E27FC236}">
                <a16:creationId xmlns:a16="http://schemas.microsoft.com/office/drawing/2014/main" id="{51A703B7-98F5-D64B-A109-082F54D1CE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156" y="1930400"/>
            <a:ext cx="11029244" cy="3282868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156" y="5332020"/>
            <a:ext cx="11029244" cy="127750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80906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lnSpc>
                <a:spcPct val="95000"/>
              </a:lnSpc>
              <a:defRPr sz="2000">
                <a:solidFill>
                  <a:srgbClr val="00349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 sz="1200"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10/12/21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10/12/21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9447" y="6262858"/>
            <a:ext cx="1204551" cy="4434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0B46C7D-81F4-EF46-9582-5406DAAE1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156" y="1840088"/>
            <a:ext cx="11029244" cy="2944201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FADD33-8756-7F40-8210-C86F1D0D36C1}"/>
              </a:ext>
            </a:extLst>
          </p:cNvPr>
          <p:cNvSpPr txBox="1"/>
          <p:nvPr/>
        </p:nvSpPr>
        <p:spPr>
          <a:xfrm>
            <a:off x="553156" y="4784290"/>
            <a:ext cx="11085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Author Name  </a:t>
            </a:r>
          </a:p>
          <a:p>
            <a:r>
              <a:rPr lang="en-US" sz="2800" i="1" dirty="0">
                <a:solidFill>
                  <a:schemeClr val="bg1"/>
                </a:solidFill>
              </a:rPr>
              <a:t>Author Affiliation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EAF7FC-5428-DC4E-ACBA-B535E7842BB6}"/>
              </a:ext>
            </a:extLst>
          </p:cNvPr>
          <p:cNvSpPr txBox="1"/>
          <p:nvPr/>
        </p:nvSpPr>
        <p:spPr>
          <a:xfrm>
            <a:off x="9200446" y="5738397"/>
            <a:ext cx="238195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Your Organization</a:t>
            </a:r>
          </a:p>
          <a:p>
            <a:pPr algn="ctr"/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39C2-9489-DB4F-9820-53B01394C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CEFA1-5FE5-BC4D-B2CF-1EE161484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48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</TotalTime>
  <Words>10</Words>
  <Application>Microsoft Macintosh PowerPoint</Application>
  <PresentationFormat>Widescreen</PresentationFormat>
  <Paragraphs>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ANS 16x9_02_ NEW</vt:lpstr>
      <vt:lpstr>Presentation Title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Jay Bogardus</cp:lastModifiedBy>
  <cp:revision>44</cp:revision>
  <dcterms:created xsi:type="dcterms:W3CDTF">2017-01-30T20:04:56Z</dcterms:created>
  <dcterms:modified xsi:type="dcterms:W3CDTF">2021-10-12T12:38:45Z</dcterms:modified>
</cp:coreProperties>
</file>