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B98"/>
    <a:srgbClr val="003493"/>
    <a:srgbClr val="785575"/>
    <a:srgbClr val="C2AC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6F9C16-090F-D84B-A726-EEAF114F6B84}" v="16" dt="2021-10-04T13:16:30.2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76" autoAdjust="0"/>
    <p:restoredTop sz="96327"/>
  </p:normalViewPr>
  <p:slideViewPr>
    <p:cSldViewPr snapToGrid="0" showGuides="1">
      <p:cViewPr varScale="1">
        <p:scale>
          <a:sx n="123" d="100"/>
          <a:sy n="123" d="100"/>
        </p:scale>
        <p:origin x="896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C371E-1E1E-B149-8A00-9AB1523A7805}" type="datetimeFigureOut">
              <a:rPr lang="en-US" smtClean="0"/>
              <a:t>10/12/21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F6B924-071A-2F4B-B09C-D1512BD3B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88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6B924-071A-2F4B-B09C-D1512BD3B1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14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background pattern&#10;&#10;Description automatically generated">
            <a:extLst>
              <a:ext uri="{FF2B5EF4-FFF2-40B4-BE49-F238E27FC236}">
                <a16:creationId xmlns:a16="http://schemas.microsoft.com/office/drawing/2014/main" id="{51A703B7-98F5-D64B-A109-082F54D1CE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3156" y="1930400"/>
            <a:ext cx="11029244" cy="3282868"/>
          </a:xfrm>
        </p:spPr>
        <p:txBody>
          <a:bodyPr anchor="b">
            <a:normAutofit/>
          </a:bodyPr>
          <a:lstStyle>
            <a:lvl1pPr algn="l">
              <a:defRPr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156" y="5332020"/>
            <a:ext cx="11029244" cy="1277502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809061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10/12/21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3493"/>
                </a:solidFill>
              </a:defRPr>
            </a:lvl1pPr>
          </a:lstStyle>
          <a:p>
            <a:r>
              <a:rPr lang="en-US" dirty="0"/>
              <a:t>UWC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3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10/12/21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3493"/>
                </a:solidFill>
              </a:defRPr>
            </a:lvl1pPr>
          </a:lstStyle>
          <a:p>
            <a:r>
              <a:rPr lang="en-US" dirty="0"/>
              <a:t>UWC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15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95000"/>
              </a:lnSpc>
              <a:defRPr>
                <a:solidFill>
                  <a:schemeClr val="tx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95000"/>
              </a:lnSpc>
              <a:spcBef>
                <a:spcPts val="1800"/>
              </a:spcBef>
              <a:buClr>
                <a:schemeClr val="tx1"/>
              </a:buClr>
              <a:defRPr>
                <a:effectLst/>
              </a:defRPr>
            </a:lvl1pPr>
            <a:lvl2pPr marL="685800" indent="-228600">
              <a:lnSpc>
                <a:spcPct val="95000"/>
              </a:lnSpc>
              <a:spcBef>
                <a:spcPts val="20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>
                <a:effectLst/>
              </a:defRPr>
            </a:lvl2pPr>
            <a:lvl3pPr marL="1143000" indent="-228600">
              <a:lnSpc>
                <a:spcPct val="95000"/>
              </a:lnSpc>
              <a:buClr>
                <a:schemeClr val="tx2"/>
              </a:buClr>
              <a:buFont typeface="Wingdings" panose="05000000000000000000" pitchFamily="2" charset="2"/>
              <a:buChar char="§"/>
              <a:defRPr>
                <a:effectLst/>
              </a:defRPr>
            </a:lvl3pPr>
            <a:lvl4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4pPr>
            <a:lvl5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lnSpc>
                <a:spcPct val="95000"/>
              </a:lnSpc>
              <a:defRPr sz="2000">
                <a:solidFill>
                  <a:srgbClr val="00349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5000"/>
              </a:lnSpc>
              <a:defRPr sz="1200">
                <a:solidFill>
                  <a:srgbClr val="003493"/>
                </a:solidFill>
              </a:defRPr>
            </a:lvl1pPr>
          </a:lstStyle>
          <a:p>
            <a:r>
              <a:rPr lang="en-US" dirty="0"/>
              <a:t>UWC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5000"/>
              </a:lnSpc>
              <a:defRPr/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77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10/12/21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rgbClr val="003493"/>
                </a:solidFill>
              </a:defRPr>
            </a:lvl1pPr>
          </a:lstStyle>
          <a:p>
            <a:r>
              <a:rPr lang="en-US" dirty="0"/>
              <a:t>UWC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6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10/12/21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rgbClr val="003493"/>
                </a:solidFill>
              </a:defRPr>
            </a:lvl1pPr>
          </a:lstStyle>
          <a:p>
            <a:r>
              <a:rPr lang="en-US" dirty="0"/>
              <a:t>UWC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19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10/12/21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3493"/>
                </a:solidFill>
              </a:defRPr>
            </a:lvl1pPr>
          </a:lstStyle>
          <a:p>
            <a:r>
              <a:rPr lang="en-US" dirty="0"/>
              <a:t>UWC 2019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10/12/21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3493"/>
                </a:solidFill>
              </a:defRPr>
            </a:lvl1pPr>
          </a:lstStyle>
          <a:p>
            <a:r>
              <a:rPr lang="en-US" dirty="0"/>
              <a:t>UWC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7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10/12/21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3493"/>
                </a:solidFill>
              </a:defRPr>
            </a:lvl1pPr>
          </a:lstStyle>
          <a:p>
            <a:r>
              <a:rPr lang="en-US" dirty="0"/>
              <a:t>UWC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6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10/12/21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3493"/>
                </a:solidFill>
              </a:defRPr>
            </a:lvl1pPr>
          </a:lstStyle>
          <a:p>
            <a:r>
              <a:rPr lang="en-US" dirty="0"/>
              <a:t>UWC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9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10/12/21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3493"/>
                </a:solidFill>
              </a:defRPr>
            </a:lvl1pPr>
          </a:lstStyle>
          <a:p>
            <a:r>
              <a:rPr lang="en-US" dirty="0"/>
              <a:t>UWC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99447" y="6262858"/>
            <a:ext cx="1204551" cy="44346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323" y="365125"/>
            <a:ext cx="11214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323" y="1825625"/>
            <a:ext cx="112147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lvl="0" indent="-228600" algn="l" defTabSz="914400" rtl="0" eaLnBrk="1" latinLnBrk="0" hangingPunct="1">
              <a:lnSpc>
                <a:spcPct val="95000"/>
              </a:lnSpc>
              <a:spcBef>
                <a:spcPts val="18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Edit Master text styles</a:t>
            </a:r>
          </a:p>
          <a:p>
            <a:pPr marL="685800" lvl="1" indent="-228600" algn="l" defTabSz="914400" rtl="0" eaLnBrk="1" latinLnBrk="0" hangingPunct="1">
              <a:lnSpc>
                <a:spcPct val="95000"/>
              </a:lnSpc>
              <a:spcBef>
                <a:spcPts val="200"/>
              </a:spcBef>
              <a:buClr>
                <a:schemeClr val="accent1"/>
              </a:buClr>
              <a:buFont typeface="Arial" panose="020B0604020202020204" pitchFamily="34" charset="0"/>
              <a:buChar char="-"/>
            </a:pPr>
            <a:r>
              <a:rPr lang="en-US" dirty="0"/>
              <a:t>Second level</a:t>
            </a:r>
          </a:p>
          <a:p>
            <a:pPr marL="1143000" lvl="2" indent="-228600" algn="l" defTabSz="914400" rtl="0" eaLnBrk="1" latinLnBrk="0" hangingPunct="1">
              <a:lnSpc>
                <a:spcPct val="95000"/>
              </a:lnSpc>
              <a:spcBef>
                <a:spcPts val="5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80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3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600" b="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lang="en-US" sz="28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0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60B46C7D-81F4-EF46-9582-5406DAAE1D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3156" y="1840088"/>
            <a:ext cx="11029244" cy="2944201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Presentation Title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FADD33-8756-7F40-8210-C86F1D0D36C1}"/>
              </a:ext>
            </a:extLst>
          </p:cNvPr>
          <p:cNvSpPr txBox="1"/>
          <p:nvPr/>
        </p:nvSpPr>
        <p:spPr>
          <a:xfrm>
            <a:off x="553156" y="4784290"/>
            <a:ext cx="110856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Author Name  </a:t>
            </a:r>
          </a:p>
          <a:p>
            <a:r>
              <a:rPr lang="en-US" sz="2800" i="1" dirty="0">
                <a:solidFill>
                  <a:schemeClr val="bg1"/>
                </a:solidFill>
              </a:rPr>
              <a:t>Author Affiliation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EAF7FC-5428-DC4E-ACBA-B535E7842BB6}"/>
              </a:ext>
            </a:extLst>
          </p:cNvPr>
          <p:cNvSpPr txBox="1"/>
          <p:nvPr/>
        </p:nvSpPr>
        <p:spPr>
          <a:xfrm>
            <a:off x="9200446" y="5738397"/>
            <a:ext cx="238195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Your Organization</a:t>
            </a:r>
          </a:p>
          <a:p>
            <a:pPr algn="ctr"/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4083143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239C2-9489-DB4F-9820-53B01394C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CEFA1-5FE5-BC4D-B2CF-1EE161484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248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NS 16x9_02_ NEW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590</TotalTime>
  <Words>10</Words>
  <Application>Microsoft Macintosh PowerPoint</Application>
  <PresentationFormat>Widescreen</PresentationFormat>
  <Paragraphs>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ANS 16x9_02_ NEW</vt:lpstr>
      <vt:lpstr>Presentation Title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Valerie Gravley</dc:creator>
  <cp:lastModifiedBy>Jay Bogardus</cp:lastModifiedBy>
  <cp:revision>44</cp:revision>
  <dcterms:created xsi:type="dcterms:W3CDTF">2017-01-30T20:04:56Z</dcterms:created>
  <dcterms:modified xsi:type="dcterms:W3CDTF">2021-10-12T12:38:45Z</dcterms:modified>
</cp:coreProperties>
</file>