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BC00"/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FFE924-C174-6346-BF4D-05460057ABBA}" v="4" dt="2021-09-07T14:18:44.1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9/7/21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667CB6B-310F-DA4D-B8B7-BA167F9DE8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357" y="1709530"/>
            <a:ext cx="7464287" cy="2812577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357" y="4689290"/>
            <a:ext cx="11145894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9/7/21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6" y="6294637"/>
            <a:ext cx="1204549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9/7/21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rgbClr val="81BC00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777" y="2014875"/>
            <a:ext cx="7918259" cy="2056226"/>
          </a:xfrm>
        </p:spPr>
        <p:txBody>
          <a:bodyPr>
            <a:normAutofit/>
          </a:bodyPr>
          <a:lstStyle/>
          <a:p>
            <a:r>
              <a:rPr lang="en-US" sz="60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777" y="4071101"/>
            <a:ext cx="8512555" cy="1655762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</a:rPr>
              <a:t>Name of Presenter </a:t>
            </a:r>
          </a:p>
          <a:p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3671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81BC00"/>
                </a:solidFill>
              </a:rPr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81BC00"/>
              </a:buClr>
            </a:pPr>
            <a:r>
              <a:rPr lang="en-US" dirty="0"/>
              <a:t>Add text here</a:t>
            </a:r>
          </a:p>
          <a:p>
            <a:pPr>
              <a:buClr>
                <a:srgbClr val="81BC00"/>
              </a:buClr>
            </a:pPr>
            <a:r>
              <a:rPr lang="en-US" dirty="0"/>
              <a:t>Add text here</a:t>
            </a:r>
          </a:p>
          <a:p>
            <a:pPr>
              <a:buClr>
                <a:srgbClr val="81BC00"/>
              </a:buClr>
            </a:pPr>
            <a:r>
              <a:rPr lang="en-US" dirty="0"/>
              <a:t>Add text here</a:t>
            </a:r>
          </a:p>
          <a:p>
            <a:pPr>
              <a:buClr>
                <a:srgbClr val="81BC00"/>
              </a:buClr>
            </a:pPr>
            <a:r>
              <a:rPr lang="en-US" dirty="0"/>
              <a:t>Add text here</a:t>
            </a:r>
          </a:p>
          <a:p>
            <a:pPr>
              <a:buClr>
                <a:srgbClr val="81BC00"/>
              </a:buClr>
            </a:pPr>
            <a:r>
              <a:rPr lang="en-US" dirty="0"/>
              <a:t>Add text here</a:t>
            </a:r>
          </a:p>
          <a:p>
            <a:pPr>
              <a:buClr>
                <a:srgbClr val="81BC00"/>
              </a:buClr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149</TotalTime>
  <Words>41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27</cp:revision>
  <dcterms:created xsi:type="dcterms:W3CDTF">2017-01-30T20:04:56Z</dcterms:created>
  <dcterms:modified xsi:type="dcterms:W3CDTF">2021-09-07T14:20:25Z</dcterms:modified>
</cp:coreProperties>
</file>