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JB" lastIdx="2" clrIdx="0">
    <p:extLst>
      <p:ext uri="{19B8F6BF-5375-455C-9EA6-DF929625EA0E}">
        <p15:presenceInfo xmlns:p15="http://schemas.microsoft.com/office/powerpoint/2012/main" userId="S::jbogardus@ans.org::f4e9cb4c-ecfc-4725-831c-1a17754b52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C00"/>
    <a:srgbClr val="004B98"/>
    <a:srgbClr val="003493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FE924-C174-6346-BF4D-05460057ABBA}" v="4" dt="2021-09-07T14:18:44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7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5A6E9-C7F6-A94D-86A0-DC80ECEB71E8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C1FB9-6F41-C646-AA47-60611460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3667CB6B-310F-DA4D-B8B7-BA167F9DE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6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357" y="1709530"/>
            <a:ext cx="7464287" cy="2812577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357" y="4689290"/>
            <a:ext cx="11145894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9/7/21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9/7/21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6006" y="6294637"/>
            <a:ext cx="1204549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9/7/21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rgbClr val="81BC00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777" y="2014875"/>
            <a:ext cx="7918259" cy="2056226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777" y="4071101"/>
            <a:ext cx="8512555" cy="1655762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</a:rPr>
              <a:t>Name of Presenter </a:t>
            </a:r>
          </a:p>
          <a:p>
            <a:r>
              <a:rPr lang="en-US" sz="2000" i="1" dirty="0">
                <a:effectLst/>
              </a:rPr>
              <a:t>Title of Presenter</a:t>
            </a:r>
            <a:endParaRPr lang="en-US" sz="2400" i="1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3671" y="5858533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1BC00"/>
                </a:solidFill>
              </a:rPr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1BC00"/>
              </a:buClr>
            </a:pPr>
            <a:r>
              <a:rPr lang="en-US" dirty="0"/>
              <a:t>Add text here</a:t>
            </a:r>
          </a:p>
          <a:p>
            <a:pPr>
              <a:buClr>
                <a:srgbClr val="81BC00"/>
              </a:buClr>
            </a:pPr>
            <a:r>
              <a:rPr lang="en-US" dirty="0"/>
              <a:t>Add text here</a:t>
            </a:r>
          </a:p>
          <a:p>
            <a:pPr>
              <a:buClr>
                <a:srgbClr val="81BC00"/>
              </a:buClr>
            </a:pPr>
            <a:r>
              <a:rPr lang="en-US" dirty="0"/>
              <a:t>Add text here</a:t>
            </a:r>
          </a:p>
          <a:p>
            <a:pPr>
              <a:buClr>
                <a:srgbClr val="81BC00"/>
              </a:buClr>
            </a:pPr>
            <a:r>
              <a:rPr lang="en-US" dirty="0"/>
              <a:t>Add text here</a:t>
            </a:r>
          </a:p>
          <a:p>
            <a:pPr>
              <a:buClr>
                <a:srgbClr val="81BC00"/>
              </a:buClr>
            </a:pPr>
            <a:r>
              <a:rPr lang="en-US" dirty="0"/>
              <a:t>Add text here</a:t>
            </a:r>
          </a:p>
          <a:p>
            <a:pPr>
              <a:buClr>
                <a:srgbClr val="81BC00"/>
              </a:buClr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149</TotalTime>
  <Words>41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27</cp:revision>
  <dcterms:created xsi:type="dcterms:W3CDTF">2017-01-30T20:04:56Z</dcterms:created>
  <dcterms:modified xsi:type="dcterms:W3CDTF">2021-09-07T14:20:25Z</dcterms:modified>
</cp:coreProperties>
</file>