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Bogardus" initials="JB" lastIdx="2" clrIdx="0">
    <p:extLst>
      <p:ext uri="{19B8F6BF-5375-455C-9EA6-DF929625EA0E}">
        <p15:presenceInfo xmlns:p15="http://schemas.microsoft.com/office/powerpoint/2012/main" userId="S::jbogardus@ans.org::f4e9cb4c-ecfc-4725-831c-1a17754b52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3F"/>
    <a:srgbClr val="004B98"/>
    <a:srgbClr val="003493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190"/>
  </p:normalViewPr>
  <p:slideViewPr>
    <p:cSldViewPr snapToGrid="0" showGuides="1">
      <p:cViewPr varScale="1">
        <p:scale>
          <a:sx n="123" d="100"/>
          <a:sy n="123" d="100"/>
        </p:scale>
        <p:origin x="73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5A6E9-C7F6-A94D-86A0-DC80ECEB71E8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C1FB9-6F41-C646-AA47-60611460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9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083D999A-7592-CB40-99D5-644FEDAD6D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1996960"/>
            <a:ext cx="8295860" cy="2555805"/>
          </a:xfrm>
        </p:spPr>
        <p:txBody>
          <a:bodyPr anchor="b">
            <a:normAutofit/>
          </a:bodyPr>
          <a:lstStyle>
            <a:lvl1pPr algn="r">
              <a:defRPr sz="5400" b="1">
                <a:solidFill>
                  <a:srgbClr val="00833F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0763" y="4689290"/>
            <a:ext cx="6806498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8/25/21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6005" y="6294637"/>
            <a:ext cx="1204551" cy="4434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0382" y="2098964"/>
            <a:ext cx="8512555" cy="2275609"/>
          </a:xfrm>
        </p:spPr>
        <p:txBody>
          <a:bodyPr>
            <a:normAutofit/>
          </a:bodyPr>
          <a:lstStyle/>
          <a:p>
            <a:pPr algn="r"/>
            <a:r>
              <a:rPr lang="en-US" sz="6000" b="1" dirty="0">
                <a:effectLst/>
              </a:rPr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00383" y="4586836"/>
            <a:ext cx="8512555" cy="1655762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</a:rPr>
              <a:t>Name of Presenter </a:t>
            </a:r>
            <a:r>
              <a:rPr lang="en-US" sz="2000" i="1" dirty="0">
                <a:effectLst/>
              </a:rPr>
              <a:t>Title of Presenter</a:t>
            </a:r>
            <a:endParaRPr lang="en-US" sz="2400" i="1" dirty="0"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67607" y="5858533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169</TotalTime>
  <Words>41</Words>
  <Application>Microsoft Macintosh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27</cp:revision>
  <dcterms:created xsi:type="dcterms:W3CDTF">2017-01-30T20:04:56Z</dcterms:created>
  <dcterms:modified xsi:type="dcterms:W3CDTF">2021-08-25T19:10:04Z</dcterms:modified>
</cp:coreProperties>
</file>