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0D0C46-0E68-5244-A2F6-27E032C2E8DF}" v="15" dt="2021-07-26T19:49:57.4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736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8/23/21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633064"/>
            <a:ext cx="11062835" cy="188904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rgbClr val="004B98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Graphical user interface, text, Teams&#10;&#10;Description automatically generated">
            <a:extLst>
              <a:ext uri="{FF2B5EF4-FFF2-40B4-BE49-F238E27FC236}">
                <a16:creationId xmlns:a16="http://schemas.microsoft.com/office/drawing/2014/main" id="{926BBC1C-7738-1A48-BF41-427764B4AEE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972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8/23/21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8/23/21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8/23/21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8/23/21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8/23/21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6814" y="2950056"/>
            <a:ext cx="11456124" cy="1889043"/>
          </a:xfrm>
        </p:spPr>
        <p:txBody>
          <a:bodyPr>
            <a:normAutofit/>
          </a:bodyPr>
          <a:lstStyle/>
          <a:p>
            <a:r>
              <a:rPr lang="en-US" sz="60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6814" y="5006282"/>
            <a:ext cx="8512555" cy="1655762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</a:rPr>
              <a:t>Name of Presenter </a:t>
            </a:r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0067607" y="585853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142</TotalTime>
  <Words>41</Words>
  <Application>Microsoft Macintosh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27</cp:revision>
  <dcterms:created xsi:type="dcterms:W3CDTF">2017-01-30T20:04:56Z</dcterms:created>
  <dcterms:modified xsi:type="dcterms:W3CDTF">2021-08-23T15:37:54Z</dcterms:modified>
</cp:coreProperties>
</file>