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y Bogardus" initials="JB" lastIdx="2" clrIdx="0">
    <p:extLst>
      <p:ext uri="{19B8F6BF-5375-455C-9EA6-DF929625EA0E}">
        <p15:presenceInfo xmlns:p15="http://schemas.microsoft.com/office/powerpoint/2012/main" userId="S::jbogardus@ans.org::f4e9cb4c-ecfc-4725-831c-1a17754b526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98"/>
    <a:srgbClr val="003493"/>
    <a:srgbClr val="BE3636"/>
    <a:srgbClr val="576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0D0C46-0E68-5244-A2F6-27E032C2E8DF}" v="15" dt="2021-07-26T19:49:57.4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6327"/>
  </p:normalViewPr>
  <p:slideViewPr>
    <p:cSldViewPr snapToGrid="0" showGuides="1">
      <p:cViewPr varScale="1">
        <p:scale>
          <a:sx n="123" d="100"/>
          <a:sy n="123" d="100"/>
        </p:scale>
        <p:origin x="73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5A6E9-C7F6-A94D-86A0-DC80ECEB71E8}" type="datetimeFigureOut">
              <a:rPr lang="en-US" smtClean="0"/>
              <a:t>8/23/21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C1FB9-6F41-C646-AA47-606114600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391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231" y="2633064"/>
            <a:ext cx="11062835" cy="1889043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rgbClr val="004B98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3829" y="4689290"/>
            <a:ext cx="11080422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2">
                    <a:lumMod val="10000"/>
                  </a:schemeClr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8/23/21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Graphical user interface, text, Teams&#10;&#10;Description automatically generated">
            <a:extLst>
              <a:ext uri="{FF2B5EF4-FFF2-40B4-BE49-F238E27FC236}">
                <a16:creationId xmlns:a16="http://schemas.microsoft.com/office/drawing/2014/main" id="{926BBC1C-7738-1A48-BF41-427764B4AE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972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8/23/21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8/23/21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8/23/21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8/23/21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8/23/21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8/23/21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6005" y="6294637"/>
            <a:ext cx="1204551" cy="44346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8/23/21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6814" y="2950056"/>
            <a:ext cx="11456124" cy="1889043"/>
          </a:xfrm>
        </p:spPr>
        <p:txBody>
          <a:bodyPr>
            <a:normAutofit/>
          </a:bodyPr>
          <a:lstStyle/>
          <a:p>
            <a:r>
              <a:rPr lang="en-US" sz="6000" b="1" dirty="0">
                <a:effectLst/>
              </a:rPr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6814" y="5006282"/>
            <a:ext cx="8512555" cy="1655762"/>
          </a:xfrm>
        </p:spPr>
        <p:txBody>
          <a:bodyPr>
            <a:normAutofit/>
          </a:bodyPr>
          <a:lstStyle/>
          <a:p>
            <a:r>
              <a:rPr lang="en-US" sz="2400" dirty="0">
                <a:effectLst/>
              </a:rPr>
              <a:t>Name of Presenter </a:t>
            </a:r>
            <a:r>
              <a:rPr lang="en-US" sz="2000" i="1" dirty="0">
                <a:effectLst/>
              </a:rPr>
              <a:t>Title of Presenter</a:t>
            </a:r>
            <a:endParaRPr lang="en-US" sz="2400" i="1" dirty="0"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067607" y="5858533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ANS 16x9_02_ NEW</Template>
  <TotalTime>142</TotalTime>
  <Words>41</Words>
  <Application>Microsoft Macintosh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ANS 16x9_02_ NEW</vt:lpstr>
      <vt:lpstr>Title of Presentation</vt:lpstr>
      <vt:lpstr>Text Slide Sample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Jay Bogardus</cp:lastModifiedBy>
  <cp:revision>27</cp:revision>
  <dcterms:created xsi:type="dcterms:W3CDTF">2017-01-30T20:04:56Z</dcterms:created>
  <dcterms:modified xsi:type="dcterms:W3CDTF">2021-08-23T15:37:54Z</dcterms:modified>
</cp:coreProperties>
</file>