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JB" lastIdx="2" clrIdx="0">
    <p:extLst>
      <p:ext uri="{19B8F6BF-5375-455C-9EA6-DF929625EA0E}">
        <p15:presenceInfo xmlns:p15="http://schemas.microsoft.com/office/powerpoint/2012/main" userId="S::jbogardus@ans.org::f4e9cb4c-ecfc-4725-831c-1a17754b52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003493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D0C46-0E68-5244-A2F6-27E032C2E8DF}" v="15" dt="2021-07-26T19:49:57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7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A6E9-C7F6-A94D-86A0-DC80ECEB71E8}" type="datetimeFigureOut">
              <a:rPr lang="en-US" smtClean="0"/>
              <a:t>8/23/21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1FB9-6F41-C646-AA47-60611460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633064"/>
            <a:ext cx="11062835" cy="1889043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004B98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8/23/21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Graphical user interface, text, Teams&#10;&#10;Description automatically generated">
            <a:extLst>
              <a:ext uri="{FF2B5EF4-FFF2-40B4-BE49-F238E27FC236}">
                <a16:creationId xmlns:a16="http://schemas.microsoft.com/office/drawing/2014/main" id="{926BBC1C-7738-1A48-BF41-427764B4A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97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6005" y="6294637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8/23/21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814" y="2950056"/>
            <a:ext cx="11456124" cy="1889043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6814" y="5006282"/>
            <a:ext cx="8512555" cy="1655762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</a:rPr>
              <a:t>Name of Presenter </a:t>
            </a:r>
            <a:r>
              <a:rPr lang="en-US" sz="2000" i="1" dirty="0">
                <a:effectLst/>
              </a:rPr>
              <a:t>Title of Presenter</a:t>
            </a:r>
            <a:endParaRPr lang="en-US" sz="2400" i="1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67607" y="5858533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142</TotalTime>
  <Words>41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27</cp:revision>
  <dcterms:created xsi:type="dcterms:W3CDTF">2017-01-30T20:04:56Z</dcterms:created>
  <dcterms:modified xsi:type="dcterms:W3CDTF">2021-08-23T15:37:54Z</dcterms:modified>
</cp:coreProperties>
</file>