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2F5496"/>
    <a:srgbClr val="81BC00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69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5/5/21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589A142-3B43-A240-9369-A6045AA187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591" y="2454966"/>
            <a:ext cx="8438321" cy="2067142"/>
          </a:xfrm>
        </p:spPr>
        <p:txBody>
          <a:bodyPr anchor="b">
            <a:normAutofit/>
          </a:bodyPr>
          <a:lstStyle>
            <a:lvl1pPr algn="r">
              <a:defRPr sz="5400" b="1">
                <a:solidFill>
                  <a:srgbClr val="81BC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591" y="4689290"/>
            <a:ext cx="8438320" cy="1655762"/>
          </a:xfrm>
        </p:spPr>
        <p:txBody>
          <a:bodyPr>
            <a:normAutofit/>
          </a:bodyPr>
          <a:lstStyle>
            <a:lvl1pPr marL="0" indent="0" algn="r">
              <a:buNone/>
              <a:defRPr sz="3200">
                <a:solidFill>
                  <a:srgbClr val="004B98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5/5/21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93DEF2AB-523B-2249-B5BE-B3ADB3C6A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5/5/21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3F8D14BB-65C9-1D47-898B-4FB99EB392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5/5/21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3" name="Picture 22" descr="Logo&#10;&#10;Description automatically generated">
            <a:extLst>
              <a:ext uri="{FF2B5EF4-FFF2-40B4-BE49-F238E27FC236}">
                <a16:creationId xmlns:a16="http://schemas.microsoft.com/office/drawing/2014/main" id="{C0EE8581-9250-4D49-9517-CBD7BE34E9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FDFC0B2-088A-084D-A127-46B4EF042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1C3BCFC-8057-444F-82C7-4D3310F0CA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28E581BE-7AA3-7E47-B16F-C5BDBC2ABF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08BCB184-D086-644C-901B-4FB12006F5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B61547-AB6B-E843-AD9E-4DF7CB1815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21A01EF-E018-4B49-8A43-6AD016EF69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5/5/21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638E282A-9858-594C-A6FE-2BEF7F97F8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5/5/21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336" y="6289597"/>
            <a:ext cx="1105724" cy="4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409" y="2479336"/>
            <a:ext cx="8380071" cy="2067142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7603" y="4713660"/>
            <a:ext cx="6086877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554409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182</TotalTime>
  <Words>41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32</cp:revision>
  <dcterms:created xsi:type="dcterms:W3CDTF">2017-01-30T20:04:56Z</dcterms:created>
  <dcterms:modified xsi:type="dcterms:W3CDTF">2021-05-05T18:09:15Z</dcterms:modified>
</cp:coreProperties>
</file>