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98"/>
    <a:srgbClr val="2F5496"/>
    <a:srgbClr val="81BC00"/>
    <a:srgbClr val="BE3636"/>
    <a:srgbClr val="576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6" autoAdjust="0"/>
    <p:restoredTop sz="94660"/>
  </p:normalViewPr>
  <p:slideViewPr>
    <p:cSldViewPr snapToGrid="0" showGuides="1">
      <p:cViewPr varScale="1">
        <p:scale>
          <a:sx n="128" d="100"/>
          <a:sy n="128" d="100"/>
        </p:scale>
        <p:origin x="69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E5366-D1C9-CC4C-A84C-6A1538715C6D}" type="datetimeFigureOut">
              <a:rPr lang="en-US" smtClean="0"/>
              <a:t>5/5/21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C8934-3BC4-8546-97F7-B3C25710E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6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D589A142-3B43-A240-9369-A6045AA18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6591" y="2454966"/>
            <a:ext cx="8438321" cy="2067142"/>
          </a:xfrm>
        </p:spPr>
        <p:txBody>
          <a:bodyPr anchor="b">
            <a:normAutofit/>
          </a:bodyPr>
          <a:lstStyle>
            <a:lvl1pPr algn="r">
              <a:defRPr sz="5400" b="1">
                <a:solidFill>
                  <a:srgbClr val="81BC00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6591" y="4689290"/>
            <a:ext cx="8438320" cy="1655762"/>
          </a:xfrm>
        </p:spPr>
        <p:txBody>
          <a:bodyPr>
            <a:normAutofit/>
          </a:bodyPr>
          <a:lstStyle>
            <a:lvl1pPr marL="0" indent="0" algn="r">
              <a:buNone/>
              <a:defRPr sz="3200">
                <a:solidFill>
                  <a:srgbClr val="004B98"/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5/5/21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90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5/5/21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93DEF2AB-523B-2249-B5BE-B3ADB3C6AF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336" y="6289597"/>
            <a:ext cx="1105724" cy="40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13462FD-6242-4F4B-AF93-9C3C5884C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pPr/>
              <a:t>5/5/21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5A9147D-DC56-684C-A23C-A9D29C61E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252EFE-A527-1F46-B353-FFBBC9E39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3F8D14BB-65C9-1D47-898B-4FB99EB392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336" y="6289597"/>
            <a:ext cx="1105724" cy="40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1B5ADA29-29F4-5D45-9563-67F92E85D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BBBB0095-2F5A-494C-8CA2-A6C4638EB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pPr/>
              <a:t>5/5/21</a:t>
            </a:fld>
            <a:endParaRPr lang="en-US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6CDDB342-D2DD-6B40-AD2A-E7E523943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E364086E-566C-E542-8E7A-FED0A4C76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C0EE8581-9250-4D49-9517-CBD7BE34E9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336" y="6289597"/>
            <a:ext cx="1105724" cy="40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5/5/21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5FDFC0B2-088A-084D-A127-46B4EF042A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336" y="6289597"/>
            <a:ext cx="1105724" cy="40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5/5/21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1C3BCFC-8057-444F-82C7-4D3310F0CA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336" y="6289597"/>
            <a:ext cx="1105724" cy="40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5/5/21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28E581BE-7AA3-7E47-B16F-C5BDBC2ABF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336" y="6289597"/>
            <a:ext cx="1105724" cy="40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5/5/21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08BCB184-D086-644C-901B-4FB12006F5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336" y="6289597"/>
            <a:ext cx="1105724" cy="40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5/5/21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FB61547-AB6B-E843-AD9E-4DF7CB1815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336" y="6289597"/>
            <a:ext cx="1105724" cy="40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5/5/21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21A01EF-E018-4B49-8A43-6AD016EF69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336" y="6289597"/>
            <a:ext cx="1105724" cy="40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5/5/21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638E282A-9858-594C-A6FE-2BEF7F97F8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336" y="6289597"/>
            <a:ext cx="1105724" cy="40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t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447" y="6212101"/>
            <a:ext cx="1204551" cy="5449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5/5/21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73F5E8D9-877A-284E-AF28-F1042FF97C0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336" y="6289597"/>
            <a:ext cx="1105724" cy="40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4409" y="2479336"/>
            <a:ext cx="8380071" cy="2067142"/>
          </a:xfrm>
        </p:spPr>
        <p:txBody>
          <a:bodyPr/>
          <a:lstStyle/>
          <a:p>
            <a:r>
              <a:rPr lang="en-US" dirty="0"/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47603" y="4713660"/>
            <a:ext cx="6086877" cy="1655762"/>
          </a:xfrm>
        </p:spPr>
        <p:txBody>
          <a:bodyPr/>
          <a:lstStyle/>
          <a:p>
            <a:r>
              <a:rPr lang="en-US" dirty="0"/>
              <a:t>Name of Presenter</a:t>
            </a:r>
          </a:p>
          <a:p>
            <a:r>
              <a:rPr lang="en-US" dirty="0"/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554409" y="5541541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</p:spPr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ANS 16x9_02_ NEW</Template>
  <TotalTime>182</TotalTime>
  <Words>41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ANS 16x9_02_ NEW</vt:lpstr>
      <vt:lpstr>Title of Presentation</vt:lpstr>
      <vt:lpstr>Text Slide Sample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Jay Bogardus</cp:lastModifiedBy>
  <cp:revision>32</cp:revision>
  <dcterms:created xsi:type="dcterms:W3CDTF">2017-01-30T20:04:56Z</dcterms:created>
  <dcterms:modified xsi:type="dcterms:W3CDTF">2021-05-05T18:09:15Z</dcterms:modified>
</cp:coreProperties>
</file>