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6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68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4/5/21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B2EA8AA9-D20A-A947-9761-98FA829E04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2713" y="564079"/>
            <a:ext cx="5625548" cy="4649189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713" y="5332020"/>
            <a:ext cx="5625548" cy="127750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4/5/21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808" y="636104"/>
            <a:ext cx="6013175" cy="4132643"/>
          </a:xfrm>
        </p:spPr>
        <p:txBody>
          <a:bodyPr/>
          <a:lstStyle/>
          <a:p>
            <a:r>
              <a:rPr lang="en-US" dirty="0">
                <a:solidFill>
                  <a:srgbClr val="004B98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808" y="4860822"/>
            <a:ext cx="5349299" cy="165576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Name of Presenter</a:t>
            </a:r>
          </a:p>
          <a:p>
            <a:r>
              <a:rPr lang="en-US" dirty="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Place logo </a:t>
            </a:r>
            <a:b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</a:br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42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Medium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41</cp:revision>
  <dcterms:created xsi:type="dcterms:W3CDTF">2017-01-30T20:04:56Z</dcterms:created>
  <dcterms:modified xsi:type="dcterms:W3CDTF">2021-04-05T20:39:38Z</dcterms:modified>
</cp:coreProperties>
</file>