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8"/>
    <a:srgbClr val="003493"/>
    <a:srgbClr val="785575"/>
    <a:srgbClr val="C2A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76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68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C371E-1E1E-B149-8A00-9AB1523A7805}" type="datetimeFigureOut">
              <a:rPr lang="en-US" smtClean="0"/>
              <a:t>4/5/21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B924-071A-2F4B-B09C-D1512BD3B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B924-071A-2F4B-B09C-D1512BD3B1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1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B2EA8AA9-D20A-A947-9761-98FA829E04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2713" y="564079"/>
            <a:ext cx="5625548" cy="4649189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0034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2713" y="5332020"/>
            <a:ext cx="5625548" cy="127750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5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defRPr sz="2000">
                <a:solidFill>
                  <a:srgbClr val="00349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/>
              <a:t>UWC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3808" y="636104"/>
            <a:ext cx="6013175" cy="4132643"/>
          </a:xfrm>
        </p:spPr>
        <p:txBody>
          <a:bodyPr/>
          <a:lstStyle/>
          <a:p>
            <a:r>
              <a:rPr lang="en-US" dirty="0">
                <a:solidFill>
                  <a:srgbClr val="004B98"/>
                </a:solidFill>
                <a:latin typeface="Franklin Gothic Medium" charset="0"/>
                <a:ea typeface="Franklin Gothic Medium" charset="0"/>
                <a:cs typeface="Franklin Gothic Medium" charset="0"/>
              </a:rPr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3808" y="4860822"/>
            <a:ext cx="5349299" cy="16557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Franklin Gothic Medium" charset="0"/>
                <a:ea typeface="Franklin Gothic Medium" charset="0"/>
                <a:cs typeface="Franklin Gothic Medium" charset="0"/>
              </a:rPr>
              <a:t>Name of Presenter</a:t>
            </a:r>
          </a:p>
          <a:p>
            <a:r>
              <a:rPr lang="en-US" dirty="0">
                <a:solidFill>
                  <a:schemeClr val="tx1"/>
                </a:solidFill>
                <a:latin typeface="Franklin Gothic Medium" charset="0"/>
                <a:ea typeface="Franklin Gothic Medium" charset="0"/>
                <a:cs typeface="Franklin Gothic Medium" charset="0"/>
              </a:rPr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49030" y="3574947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Franklin Gothic Medium" charset="0"/>
                <a:ea typeface="Franklin Gothic Medium" charset="0"/>
                <a:cs typeface="Franklin Gothic Medium" charset="0"/>
              </a:rPr>
              <a:t>Place logo </a:t>
            </a:r>
            <a:br>
              <a:rPr lang="en-US" sz="1400" dirty="0">
                <a:latin typeface="Franklin Gothic Medium" charset="0"/>
                <a:ea typeface="Franklin Gothic Medium" charset="0"/>
                <a:cs typeface="Franklin Gothic Medium" charset="0"/>
              </a:rPr>
            </a:br>
            <a:r>
              <a:rPr lang="en-US" sz="1400" dirty="0">
                <a:latin typeface="Franklin Gothic Medium" charset="0"/>
                <a:ea typeface="Franklin Gothic Medium" charset="0"/>
                <a:cs typeface="Franklin Gothic Medium" charset="0"/>
              </a:rPr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8314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42</Words>
  <Application>Microsoft Macintosh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Medium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41</cp:revision>
  <dcterms:created xsi:type="dcterms:W3CDTF">2017-01-30T20:04:56Z</dcterms:created>
  <dcterms:modified xsi:type="dcterms:W3CDTF">2021-04-05T20:39:38Z</dcterms:modified>
</cp:coreProperties>
</file>