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2F5496"/>
    <a:srgbClr val="81BC00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26" autoAdjust="0"/>
    <p:restoredTop sz="94660"/>
  </p:normalViewPr>
  <p:slideViewPr>
    <p:cSldViewPr snapToGrid="0" showGuides="1">
      <p:cViewPr varScale="1">
        <p:scale>
          <a:sx n="128" d="100"/>
          <a:sy n="128" d="100"/>
        </p:scale>
        <p:origin x="696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E5366-D1C9-CC4C-A84C-6A1538715C6D}" type="datetimeFigureOut">
              <a:rPr lang="en-US" smtClean="0"/>
              <a:t>2/26/21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8934-3BC4-8546-97F7-B3C25710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BEE1800-2278-C24B-AA3A-89C1DA9E0D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4130" y="2454966"/>
            <a:ext cx="7188936" cy="2067142"/>
          </a:xfrm>
        </p:spPr>
        <p:txBody>
          <a:bodyPr anchor="b">
            <a:normAutofit/>
          </a:bodyPr>
          <a:lstStyle>
            <a:lvl1pPr algn="r">
              <a:defRPr sz="5400" b="1">
                <a:solidFill>
                  <a:srgbClr val="81BC00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27373" y="4689290"/>
            <a:ext cx="6086877" cy="1655762"/>
          </a:xfrm>
        </p:spPr>
        <p:txBody>
          <a:bodyPr>
            <a:normAutofit/>
          </a:bodyPr>
          <a:lstStyle>
            <a:lvl1pPr marL="0" indent="0" algn="r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2/26/21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95205B-4FB9-A54B-AE4C-ED8E7A37953C}"/>
              </a:ext>
            </a:extLst>
          </p:cNvPr>
          <p:cNvSpPr txBox="1"/>
          <p:nvPr userDrawn="1"/>
        </p:nvSpPr>
        <p:spPr>
          <a:xfrm>
            <a:off x="5820833" y="888929"/>
            <a:ext cx="3995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i="0" kern="1200" dirty="0">
                <a:solidFill>
                  <a:srgbClr val="004B98"/>
                </a:solidFill>
                <a:effectLst/>
                <a:latin typeface="Franklin Gothic Demi Cond" panose="020B0603020102020204" pitchFamily="34" charset="0"/>
                <a:ea typeface="+mn-ea"/>
                <a:cs typeface="+mn-cs"/>
              </a:rPr>
              <a:t>Breaking Through to Deployment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93DEF2AB-523B-2249-B5BE-B3ADB3C6AF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2/26/21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3F8D14BB-65C9-1D47-898B-4FB99EB39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2/26/21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C0EE8581-9250-4D49-9517-CBD7BE34E9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5FDFC0B2-088A-084D-A127-46B4EF042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A1C3BCFC-8057-444F-82C7-4D3310F0CA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28E581BE-7AA3-7E47-B16F-C5BDBC2ABF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8BCB184-D086-644C-901B-4FB12006F5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CFB61547-AB6B-E843-AD9E-4DF7CB1815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A21A01EF-E018-4B49-8A43-6AD016EF69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638E282A-9858-594C-A6FE-2BEF7F97F8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t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2/26/21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37032" y="1556292"/>
            <a:ext cx="8380071" cy="2067142"/>
          </a:xfrm>
        </p:spPr>
        <p:txBody>
          <a:bodyPr/>
          <a:lstStyle/>
          <a:p>
            <a:r>
              <a:rPr lang="en-US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30226" y="3790616"/>
            <a:ext cx="6086877" cy="1655762"/>
          </a:xfrm>
        </p:spPr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792260" y="5541541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162</TotalTime>
  <Words>41</Words>
  <Application>Microsoft Macintosh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Franklin Gothic Demi Cond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29</cp:revision>
  <dcterms:created xsi:type="dcterms:W3CDTF">2017-01-30T20:04:56Z</dcterms:created>
  <dcterms:modified xsi:type="dcterms:W3CDTF">2021-02-26T20:24:57Z</dcterms:modified>
</cp:coreProperties>
</file>