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B98"/>
    <a:srgbClr val="2F5496"/>
    <a:srgbClr val="81BC00"/>
    <a:srgbClr val="BE3636"/>
    <a:srgbClr val="5760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26" autoAdjust="0"/>
    <p:restoredTop sz="94660"/>
  </p:normalViewPr>
  <p:slideViewPr>
    <p:cSldViewPr snapToGrid="0" showGuides="1">
      <p:cViewPr varScale="1">
        <p:scale>
          <a:sx n="128" d="100"/>
          <a:sy n="128" d="100"/>
        </p:scale>
        <p:origin x="696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CE5366-D1C9-CC4C-A84C-6A1538715C6D}" type="datetimeFigureOut">
              <a:rPr lang="en-US" smtClean="0"/>
              <a:t>2/26/21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8C8934-3BC4-8546-97F7-B3C25710E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76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4BEE1800-2278-C24B-AA3A-89C1DA9E0D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4130" y="2454966"/>
            <a:ext cx="7188936" cy="2067142"/>
          </a:xfrm>
        </p:spPr>
        <p:txBody>
          <a:bodyPr anchor="b">
            <a:normAutofit/>
          </a:bodyPr>
          <a:lstStyle>
            <a:lvl1pPr algn="r">
              <a:defRPr sz="5400" b="1">
                <a:solidFill>
                  <a:srgbClr val="81BC00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27373" y="4689290"/>
            <a:ext cx="6086877" cy="1655762"/>
          </a:xfrm>
        </p:spPr>
        <p:txBody>
          <a:bodyPr>
            <a:normAutofit/>
          </a:bodyPr>
          <a:lstStyle>
            <a:lvl1pPr marL="0" indent="0" algn="r">
              <a:buNone/>
              <a:defRPr sz="3200">
                <a:solidFill>
                  <a:schemeClr val="bg1"/>
                </a:solidFill>
                <a:effectLst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AC596B-4AE8-4712-B308-997991F60E70}" type="datetimeFigureOut">
              <a:rPr lang="en-US" smtClean="0"/>
              <a:pPr/>
              <a:t>2/26/21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95205B-4FB9-A54B-AE4C-ED8E7A37953C}"/>
              </a:ext>
            </a:extLst>
          </p:cNvPr>
          <p:cNvSpPr txBox="1"/>
          <p:nvPr userDrawn="1"/>
        </p:nvSpPr>
        <p:spPr>
          <a:xfrm>
            <a:off x="5820833" y="888929"/>
            <a:ext cx="39955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i="0" kern="1200" dirty="0">
                <a:solidFill>
                  <a:srgbClr val="004B98"/>
                </a:solidFill>
                <a:effectLst/>
                <a:latin typeface="Franklin Gothic Demi Cond" panose="020B0603020102020204" pitchFamily="34" charset="0"/>
                <a:ea typeface="+mn-ea"/>
                <a:cs typeface="+mn-cs"/>
              </a:rPr>
              <a:t>Breaking Through to Deployment</a:t>
            </a:r>
          </a:p>
        </p:txBody>
      </p:sp>
    </p:spTree>
    <p:extLst>
      <p:ext uri="{BB962C8B-B14F-4D97-AF65-F5344CB8AC3E}">
        <p14:creationId xmlns:p14="http://schemas.microsoft.com/office/powerpoint/2010/main" val="2080906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2/26/21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93DEF2AB-523B-2249-B5BE-B3ADB3C6AF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336" y="6289597"/>
            <a:ext cx="1105724" cy="40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63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13462FD-6242-4F4B-AF93-9C3C5884C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pPr/>
              <a:t>2/26/21</a:t>
            </a:fld>
            <a:endParaRPr lang="en-US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F5A9147D-DC56-684C-A23C-A9D29C61E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252EFE-A527-1F46-B353-FFBBC9E39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5" name="Picture 14" descr="Logo&#10;&#10;Description automatically generated">
            <a:extLst>
              <a:ext uri="{FF2B5EF4-FFF2-40B4-BE49-F238E27FC236}">
                <a16:creationId xmlns:a16="http://schemas.microsoft.com/office/drawing/2014/main" id="{3F8D14BB-65C9-1D47-898B-4FB99EB392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336" y="6289597"/>
            <a:ext cx="1105724" cy="40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515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95000"/>
              </a:lnSpc>
              <a:spcBef>
                <a:spcPts val="1800"/>
              </a:spcBef>
              <a:buClr>
                <a:schemeClr val="tx1"/>
              </a:buClr>
              <a:defRPr>
                <a:effectLst/>
              </a:defRPr>
            </a:lvl1pPr>
            <a:lvl2pPr marL="685800" indent="-228600">
              <a:lnSpc>
                <a:spcPct val="95000"/>
              </a:lnSpc>
              <a:spcBef>
                <a:spcPts val="200"/>
              </a:spcBef>
              <a:buClr>
                <a:schemeClr val="tx2"/>
              </a:buClr>
              <a:buFont typeface="Arial" panose="020B0604020202020204" pitchFamily="34" charset="0"/>
              <a:buChar char="-"/>
              <a:defRPr>
                <a:effectLst/>
              </a:defRPr>
            </a:lvl2pPr>
            <a:lvl3pPr marL="1143000" indent="-228600">
              <a:lnSpc>
                <a:spcPct val="95000"/>
              </a:lnSpc>
              <a:buClr>
                <a:schemeClr val="tx2"/>
              </a:buClr>
              <a:buFont typeface="Wingdings" panose="05000000000000000000" pitchFamily="2" charset="2"/>
              <a:buChar char="§"/>
              <a:defRPr>
                <a:effectLst/>
              </a:defRPr>
            </a:lvl3pPr>
            <a:lvl4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4pPr>
            <a:lvl5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1B5ADA29-29F4-5D45-9563-67F92E85D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9" name="Date Placeholder 18">
            <a:extLst>
              <a:ext uri="{FF2B5EF4-FFF2-40B4-BE49-F238E27FC236}">
                <a16:creationId xmlns:a16="http://schemas.microsoft.com/office/drawing/2014/main" id="{BBBB0095-2F5A-494C-8CA2-A6C4638EB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pPr/>
              <a:t>2/26/21</a:t>
            </a:fld>
            <a:endParaRPr lang="en-US"/>
          </a:p>
        </p:txBody>
      </p:sp>
      <p:sp>
        <p:nvSpPr>
          <p:cNvPr id="20" name="Footer Placeholder 19">
            <a:extLst>
              <a:ext uri="{FF2B5EF4-FFF2-40B4-BE49-F238E27FC236}">
                <a16:creationId xmlns:a16="http://schemas.microsoft.com/office/drawing/2014/main" id="{6CDDB342-D2DD-6B40-AD2A-E7E523943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E364086E-566C-E542-8E7A-FED0A4C76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3" name="Picture 22" descr="Logo&#10;&#10;Description automatically generated">
            <a:extLst>
              <a:ext uri="{FF2B5EF4-FFF2-40B4-BE49-F238E27FC236}">
                <a16:creationId xmlns:a16="http://schemas.microsoft.com/office/drawing/2014/main" id="{C0EE8581-9250-4D49-9517-CBD7BE34E9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336" y="6289597"/>
            <a:ext cx="1105724" cy="40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77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2/26/21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5FDFC0B2-088A-084D-A127-46B4EF042A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336" y="6289597"/>
            <a:ext cx="1105724" cy="40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161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2/26/21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A1C3BCFC-8057-444F-82C7-4D3310F0CA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336" y="6289597"/>
            <a:ext cx="1105724" cy="40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919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2/26/21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28E581BE-7AA3-7E47-B16F-C5BDBC2ABF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336" y="6289597"/>
            <a:ext cx="1105724" cy="40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2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2/26/21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08BCB184-D086-644C-901B-4FB12006F5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336" y="6289597"/>
            <a:ext cx="1105724" cy="40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374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2/26/21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CFB61547-AB6B-E843-AD9E-4DF7CB1815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336" y="6289597"/>
            <a:ext cx="1105724" cy="40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46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2/26/21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A21A01EF-E018-4B49-8A43-6AD016EF69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336" y="6289597"/>
            <a:ext cx="1105724" cy="40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99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2/26/21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638E282A-9858-594C-A6FE-2BEF7F97F8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336" y="6289597"/>
            <a:ext cx="1105724" cy="40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81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t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9447" y="6212101"/>
            <a:ext cx="1204551" cy="54498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323" y="365125"/>
            <a:ext cx="1121470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323" y="1825625"/>
            <a:ext cx="112147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 algn="l" defTabSz="914400" rtl="0" eaLnBrk="1" latinLnBrk="0" hangingPunct="1">
              <a:lnSpc>
                <a:spcPct val="95000"/>
              </a:lnSpc>
              <a:spcBef>
                <a:spcPts val="18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Edit Master text styles</a:t>
            </a:r>
          </a:p>
          <a:p>
            <a:pPr marL="685800" lvl="1" indent="-228600" algn="l" defTabSz="914400" rtl="0" eaLnBrk="1" latinLnBrk="0" hangingPunct="1">
              <a:lnSpc>
                <a:spcPct val="95000"/>
              </a:lnSpc>
              <a:spcBef>
                <a:spcPts val="200"/>
              </a:spcBef>
              <a:buClr>
                <a:schemeClr val="accent1"/>
              </a:buClr>
              <a:buFont typeface="Arial" panose="020B0604020202020204" pitchFamily="34" charset="0"/>
              <a:buChar char="-"/>
            </a:pPr>
            <a:r>
              <a:rPr lang="en-US" dirty="0"/>
              <a:t>Second level</a:t>
            </a:r>
          </a:p>
          <a:p>
            <a:pPr marL="1143000" lvl="2" indent="-228600" algn="l" defTabSz="914400" rtl="0" eaLnBrk="1" latinLnBrk="0" hangingPunct="1">
              <a:lnSpc>
                <a:spcPct val="95000"/>
              </a:lnSpc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7DAC596B-4AE8-4712-B308-997991F60E70}" type="datetimeFigureOut">
              <a:rPr lang="en-US" smtClean="0"/>
              <a:pPr/>
              <a:t>2/26/21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80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73F5E8D9-877A-284E-AF28-F1042FF97C00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336" y="6289597"/>
            <a:ext cx="1105724" cy="40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93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600" b="0" kern="1200"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lang="en-US" sz="28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37032" y="1556292"/>
            <a:ext cx="8380071" cy="2067142"/>
          </a:xfrm>
        </p:spPr>
        <p:txBody>
          <a:bodyPr/>
          <a:lstStyle/>
          <a:p>
            <a:r>
              <a:rPr lang="en-US" dirty="0"/>
              <a:t>Title of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30226" y="3790616"/>
            <a:ext cx="6086877" cy="1655762"/>
          </a:xfrm>
        </p:spPr>
        <p:txBody>
          <a:bodyPr/>
          <a:lstStyle/>
          <a:p>
            <a:r>
              <a:rPr lang="en-US" dirty="0"/>
              <a:t>Name of Presenter</a:t>
            </a:r>
          </a:p>
          <a:p>
            <a:r>
              <a:rPr lang="en-US" dirty="0"/>
              <a:t>Title of Presenter</a:t>
            </a:r>
          </a:p>
        </p:txBody>
      </p:sp>
      <p:sp>
        <p:nvSpPr>
          <p:cNvPr id="8" name="Rectangle 7"/>
          <p:cNvSpPr/>
          <p:nvPr/>
        </p:nvSpPr>
        <p:spPr>
          <a:xfrm>
            <a:off x="9792260" y="5541541"/>
            <a:ext cx="1845331" cy="7681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Place logo </a:t>
            </a:r>
            <a:br>
              <a:rPr lang="en-US" sz="1400" dirty="0"/>
            </a:br>
            <a:r>
              <a:rPr lang="en-US" sz="14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4083143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323" y="365125"/>
            <a:ext cx="11214705" cy="1325563"/>
          </a:xfrm>
        </p:spPr>
        <p:txBody>
          <a:bodyPr/>
          <a:lstStyle/>
          <a:p>
            <a:r>
              <a:rPr lang="en-US" dirty="0"/>
              <a:t>Text Slide Sample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18143" y="5992481"/>
            <a:ext cx="1534722" cy="63883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Place logo </a:t>
            </a:r>
            <a:br>
              <a:rPr lang="en-US" sz="1200" dirty="0"/>
            </a:br>
            <a:r>
              <a:rPr lang="en-US" sz="12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623102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NS 16x9_02_ NEW">
  <a:themeElements>
    <a:clrScheme name="ANS_2017">
      <a:dk1>
        <a:srgbClr val="2F5496"/>
      </a:dk1>
      <a:lt1>
        <a:srgbClr val="FFFFFF"/>
      </a:lt1>
      <a:dk2>
        <a:srgbClr val="2F5496"/>
      </a:dk2>
      <a:lt2>
        <a:srgbClr val="E7E6E6"/>
      </a:lt2>
      <a:accent1>
        <a:srgbClr val="2F5496"/>
      </a:accent1>
      <a:accent2>
        <a:srgbClr val="70AD47"/>
      </a:accent2>
      <a:accent3>
        <a:srgbClr val="FFC000"/>
      </a:accent3>
      <a:accent4>
        <a:srgbClr val="8F45C7"/>
      </a:accent4>
      <a:accent5>
        <a:srgbClr val="70AD47"/>
      </a:accent5>
      <a:accent6>
        <a:srgbClr val="BFBFBF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ANS 16x9_02_ NEW</Template>
  <TotalTime>162</TotalTime>
  <Words>41</Words>
  <Application>Microsoft Macintosh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Franklin Gothic Demi Cond</vt:lpstr>
      <vt:lpstr>Wingdings</vt:lpstr>
      <vt:lpstr>ANS 16x9_02_ NEW</vt:lpstr>
      <vt:lpstr>Title of Presentation</vt:lpstr>
      <vt:lpstr>Text Slide Sample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Valerie Gravley</dc:creator>
  <cp:lastModifiedBy>Jay Bogardus</cp:lastModifiedBy>
  <cp:revision>29</cp:revision>
  <dcterms:created xsi:type="dcterms:W3CDTF">2017-01-30T20:04:56Z</dcterms:created>
  <dcterms:modified xsi:type="dcterms:W3CDTF">2021-02-26T20:24:57Z</dcterms:modified>
</cp:coreProperties>
</file>