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087"/>
    <a:srgbClr val="062F88"/>
    <a:srgbClr val="27467D"/>
    <a:srgbClr val="162746"/>
    <a:srgbClr val="5760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02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156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134508"/>
            <a:ext cx="11062835" cy="2387600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5812"/>
            <a:ext cx="12192000" cy="20462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AF047A9-3D6D-420F-B056-09306706FA92}"/>
              </a:ext>
            </a:extLst>
          </p:cNvPr>
          <p:cNvSpPr txBox="1"/>
          <p:nvPr userDrawn="1"/>
        </p:nvSpPr>
        <p:spPr>
          <a:xfrm>
            <a:off x="2884220" y="19236"/>
            <a:ext cx="551994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sz="4000" dirty="0">
                <a:solidFill>
                  <a:srgbClr val="0530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Conference 2021</a:t>
            </a:r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3/19/2021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3/19/2021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Name of Presenter</a:t>
            </a:r>
          </a:p>
          <a:p>
            <a:r>
              <a:rPr lang="en-US" dirty="0"/>
              <a:t>Title of Presenter</a:t>
            </a:r>
          </a:p>
          <a:p>
            <a:r>
              <a:rPr lang="en-US" dirty="0"/>
              <a:t>Paper ID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144</TotalTime>
  <Words>43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Edward Chen</cp:lastModifiedBy>
  <cp:revision>28</cp:revision>
  <dcterms:created xsi:type="dcterms:W3CDTF">2017-01-30T20:04:56Z</dcterms:created>
  <dcterms:modified xsi:type="dcterms:W3CDTF">2021-03-19T19:25:42Z</dcterms:modified>
</cp:coreProperties>
</file>