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087"/>
    <a:srgbClr val="062F88"/>
    <a:srgbClr val="27467D"/>
    <a:srgbClr val="162746"/>
    <a:srgbClr val="576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02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56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231" y="2134508"/>
            <a:ext cx="11062835" cy="2387600"/>
          </a:xfrm>
        </p:spPr>
        <p:txBody>
          <a:bodyPr anchor="b">
            <a:normAutofit/>
          </a:bodyPr>
          <a:lstStyle>
            <a:lvl1pPr algn="l">
              <a:defRPr sz="5400" b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829" y="4689290"/>
            <a:ext cx="11080422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5812"/>
            <a:ext cx="12192000" cy="204620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AF047A9-3D6D-420F-B056-09306706FA92}"/>
              </a:ext>
            </a:extLst>
          </p:cNvPr>
          <p:cNvSpPr txBox="1"/>
          <p:nvPr userDrawn="1"/>
        </p:nvSpPr>
        <p:spPr>
          <a:xfrm>
            <a:off x="2884220" y="19236"/>
            <a:ext cx="551994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A" sz="4000" dirty="0">
                <a:solidFill>
                  <a:srgbClr val="05308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 Conference 2021</a:t>
            </a:r>
          </a:p>
        </p:txBody>
      </p:sp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7DAC596B-4AE8-4712-B308-997991F60E70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3/19/2021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Name of Presenter</a:t>
            </a:r>
          </a:p>
          <a:p>
            <a:r>
              <a:rPr lang="en-US" dirty="0"/>
              <a:t>Title of Presenter</a:t>
            </a:r>
          </a:p>
          <a:p>
            <a:r>
              <a:rPr lang="en-US" dirty="0"/>
              <a:t>Paper ID</a:t>
            </a:r>
          </a:p>
        </p:txBody>
      </p:sp>
      <p:sp>
        <p:nvSpPr>
          <p:cNvPr id="8" name="Rectangle 7"/>
          <p:cNvSpPr/>
          <p:nvPr/>
        </p:nvSpPr>
        <p:spPr>
          <a:xfrm>
            <a:off x="9567735" y="5541541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144</TotalTime>
  <Words>43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Edward Chen</cp:lastModifiedBy>
  <cp:revision>28</cp:revision>
  <dcterms:created xsi:type="dcterms:W3CDTF">2017-01-30T20:04:56Z</dcterms:created>
  <dcterms:modified xsi:type="dcterms:W3CDTF">2021-03-19T19:25:42Z</dcterms:modified>
</cp:coreProperties>
</file>